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3"/>
  </p:notesMasterIdLst>
  <p:sldIdLst>
    <p:sldId id="346" r:id="rId2"/>
    <p:sldId id="349" r:id="rId3"/>
    <p:sldId id="258" r:id="rId4"/>
    <p:sldId id="277" r:id="rId5"/>
    <p:sldId id="335" r:id="rId6"/>
    <p:sldId id="281" r:id="rId7"/>
    <p:sldId id="282" r:id="rId8"/>
    <p:sldId id="320" r:id="rId9"/>
    <p:sldId id="321" r:id="rId10"/>
    <p:sldId id="293" r:id="rId11"/>
    <p:sldId id="354" r:id="rId12"/>
    <p:sldId id="337" r:id="rId13"/>
    <p:sldId id="350" r:id="rId14"/>
    <p:sldId id="351" r:id="rId15"/>
    <p:sldId id="285" r:id="rId16"/>
    <p:sldId id="338" r:id="rId17"/>
    <p:sldId id="339" r:id="rId18"/>
    <p:sldId id="289" r:id="rId19"/>
    <p:sldId id="290" r:id="rId20"/>
    <p:sldId id="340" r:id="rId21"/>
    <p:sldId id="355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2031D"/>
    <a:srgbClr val="000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FFCFE8-D121-41EF-A9DC-D82DD401E4ED}" v="552" dt="2024-01-22T17:07:37.517"/>
    <p1510:client id="{3A394B14-3CC0-432E-B894-518F6DD4A13D}" v="997" dt="2024-01-21T21:40:47.3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 autoAdjust="0"/>
    <p:restoredTop sz="83055" autoAdjust="0"/>
  </p:normalViewPr>
  <p:slideViewPr>
    <p:cSldViewPr snapToGrid="0">
      <p:cViewPr varScale="1">
        <p:scale>
          <a:sx n="131" d="100"/>
          <a:sy n="131" d="100"/>
        </p:scale>
        <p:origin x="1336" y="92"/>
      </p:cViewPr>
      <p:guideLst/>
    </p:cSldViewPr>
  </p:slideViewPr>
  <p:outlineViewPr>
    <p:cViewPr>
      <p:scale>
        <a:sx n="33" d="100"/>
        <a:sy n="33" d="100"/>
      </p:scale>
      <p:origin x="0" y="-807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Bouchard" userId="2fc9e66d-ba45-474f-8a9f-7086b34a7d26" providerId="ADAL" clId="{FCDC6B1A-B2A9-4F99-9501-710D71885294}"/>
    <pc:docChg chg="custSel modSld">
      <pc:chgData name="Kevin Bouchard" userId="2fc9e66d-ba45-474f-8a9f-7086b34a7d26" providerId="ADAL" clId="{FCDC6B1A-B2A9-4F99-9501-710D71885294}" dt="2023-07-26T18:53:30.650" v="36" actId="20577"/>
      <pc:docMkLst>
        <pc:docMk/>
      </pc:docMkLst>
      <pc:sldChg chg="modSp mod">
        <pc:chgData name="Kevin Bouchard" userId="2fc9e66d-ba45-474f-8a9f-7086b34a7d26" providerId="ADAL" clId="{FCDC6B1A-B2A9-4F99-9501-710D71885294}" dt="2023-07-26T18:28:57.657" v="14" actId="27636"/>
        <pc:sldMkLst>
          <pc:docMk/>
          <pc:sldMk cId="1004256375" sldId="256"/>
        </pc:sldMkLst>
        <pc:spChg chg="mod">
          <ac:chgData name="Kevin Bouchard" userId="2fc9e66d-ba45-474f-8a9f-7086b34a7d26" providerId="ADAL" clId="{FCDC6B1A-B2A9-4F99-9501-710D71885294}" dt="2023-07-26T18:28:57.657" v="14" actId="27636"/>
          <ac:spMkLst>
            <pc:docMk/>
            <pc:sldMk cId="1004256375" sldId="25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FCDC6B1A-B2A9-4F99-9501-710D71885294}" dt="2023-07-26T18:29:13.443" v="16" actId="33524"/>
        <pc:sldMkLst>
          <pc:docMk/>
          <pc:sldMk cId="1823829716" sldId="258"/>
        </pc:sldMkLst>
        <pc:spChg chg="mod">
          <ac:chgData name="Kevin Bouchard" userId="2fc9e66d-ba45-474f-8a9f-7086b34a7d26" providerId="ADAL" clId="{FCDC6B1A-B2A9-4F99-9501-710D71885294}" dt="2023-07-26T18:29:13.443" v="16" actId="33524"/>
          <ac:spMkLst>
            <pc:docMk/>
            <pc:sldMk cId="1823829716" sldId="258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FCDC6B1A-B2A9-4F99-9501-710D71885294}" dt="2023-07-26T18:34:05.451" v="17" actId="20577"/>
        <pc:sldMkLst>
          <pc:docMk/>
          <pc:sldMk cId="3887196639" sldId="284"/>
        </pc:sldMkLst>
        <pc:spChg chg="mod">
          <ac:chgData name="Kevin Bouchard" userId="2fc9e66d-ba45-474f-8a9f-7086b34a7d26" providerId="ADAL" clId="{FCDC6B1A-B2A9-4F99-9501-710D71885294}" dt="2023-07-26T18:34:05.451" v="17" actId="20577"/>
          <ac:spMkLst>
            <pc:docMk/>
            <pc:sldMk cId="3887196639" sldId="284"/>
            <ac:spMk id="3" creationId="{00000000-0000-0000-0000-000000000000}"/>
          </ac:spMkLst>
        </pc:spChg>
      </pc:sldChg>
      <pc:sldChg chg="modSp mod modNotesTx">
        <pc:chgData name="Kevin Bouchard" userId="2fc9e66d-ba45-474f-8a9f-7086b34a7d26" providerId="ADAL" clId="{FCDC6B1A-B2A9-4F99-9501-710D71885294}" dt="2023-07-26T18:37:23.941" v="30" actId="20577"/>
        <pc:sldMkLst>
          <pc:docMk/>
          <pc:sldMk cId="3443018309" sldId="287"/>
        </pc:sldMkLst>
        <pc:spChg chg="mod">
          <ac:chgData name="Kevin Bouchard" userId="2fc9e66d-ba45-474f-8a9f-7086b34a7d26" providerId="ADAL" clId="{FCDC6B1A-B2A9-4F99-9501-710D71885294}" dt="2023-07-26T18:37:02.680" v="18" actId="20577"/>
          <ac:spMkLst>
            <pc:docMk/>
            <pc:sldMk cId="3443018309" sldId="287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FCDC6B1A-B2A9-4F99-9501-710D71885294}" dt="2023-07-26T18:44:35.412" v="34" actId="14100"/>
        <pc:sldMkLst>
          <pc:docMk/>
          <pc:sldMk cId="2869740036" sldId="294"/>
        </pc:sldMkLst>
        <pc:picChg chg="mod">
          <ac:chgData name="Kevin Bouchard" userId="2fc9e66d-ba45-474f-8a9f-7086b34a7d26" providerId="ADAL" clId="{FCDC6B1A-B2A9-4F99-9501-710D71885294}" dt="2023-07-26T18:44:35.412" v="34" actId="14100"/>
          <ac:picMkLst>
            <pc:docMk/>
            <pc:sldMk cId="2869740036" sldId="294"/>
            <ac:picMk id="7" creationId="{00000000-0000-0000-0000-000000000000}"/>
          </ac:picMkLst>
        </pc:picChg>
      </pc:sldChg>
      <pc:sldChg chg="modSp mod">
        <pc:chgData name="Kevin Bouchard" userId="2fc9e66d-ba45-474f-8a9f-7086b34a7d26" providerId="ADAL" clId="{FCDC6B1A-B2A9-4F99-9501-710D71885294}" dt="2023-07-26T18:42:45.302" v="33" actId="20577"/>
        <pc:sldMkLst>
          <pc:docMk/>
          <pc:sldMk cId="4198777966" sldId="332"/>
        </pc:sldMkLst>
        <pc:spChg chg="mod">
          <ac:chgData name="Kevin Bouchard" userId="2fc9e66d-ba45-474f-8a9f-7086b34a7d26" providerId="ADAL" clId="{FCDC6B1A-B2A9-4F99-9501-710D71885294}" dt="2023-07-26T18:42:45.302" v="33" actId="20577"/>
          <ac:spMkLst>
            <pc:docMk/>
            <pc:sldMk cId="4198777966" sldId="332"/>
            <ac:spMk id="3" creationId="{14AB27B0-EF0D-56A1-5890-AF8337AA14CA}"/>
          </ac:spMkLst>
        </pc:spChg>
      </pc:sldChg>
      <pc:sldChg chg="modSp">
        <pc:chgData name="Kevin Bouchard" userId="2fc9e66d-ba45-474f-8a9f-7086b34a7d26" providerId="ADAL" clId="{FCDC6B1A-B2A9-4F99-9501-710D71885294}" dt="2023-07-26T18:52:01.697" v="35" actId="20577"/>
        <pc:sldMkLst>
          <pc:docMk/>
          <pc:sldMk cId="3109729360" sldId="340"/>
        </pc:sldMkLst>
        <pc:spChg chg="mod">
          <ac:chgData name="Kevin Bouchard" userId="2fc9e66d-ba45-474f-8a9f-7086b34a7d26" providerId="ADAL" clId="{FCDC6B1A-B2A9-4F99-9501-710D71885294}" dt="2023-07-26T18:52:01.697" v="35" actId="20577"/>
          <ac:spMkLst>
            <pc:docMk/>
            <pc:sldMk cId="3109729360" sldId="340"/>
            <ac:spMk id="3" creationId="{9EE15490-9C28-4030-AC5C-E81CA3C2A410}"/>
          </ac:spMkLst>
        </pc:spChg>
      </pc:sldChg>
      <pc:sldChg chg="modSp mod">
        <pc:chgData name="Kevin Bouchard" userId="2fc9e66d-ba45-474f-8a9f-7086b34a7d26" providerId="ADAL" clId="{FCDC6B1A-B2A9-4F99-9501-710D71885294}" dt="2023-07-26T18:53:30.650" v="36" actId="20577"/>
        <pc:sldMkLst>
          <pc:docMk/>
          <pc:sldMk cId="889196501" sldId="343"/>
        </pc:sldMkLst>
        <pc:spChg chg="mod">
          <ac:chgData name="Kevin Bouchard" userId="2fc9e66d-ba45-474f-8a9f-7086b34a7d26" providerId="ADAL" clId="{FCDC6B1A-B2A9-4F99-9501-710D71885294}" dt="2023-07-26T18:53:30.650" v="36" actId="20577"/>
          <ac:spMkLst>
            <pc:docMk/>
            <pc:sldMk cId="889196501" sldId="343"/>
            <ac:spMk id="3" creationId="{F6AB7E29-A9B1-4AB6-8DB0-37FA75F50C8E}"/>
          </ac:spMkLst>
        </pc:spChg>
      </pc:sldChg>
    </pc:docChg>
  </pc:docChgLst>
  <pc:docChgLst>
    <pc:chgData name="Kevin Bouchard" userId="2fc9e66d-ba45-474f-8a9f-7086b34a7d26" providerId="ADAL" clId="{1AFFCFE8-D121-41EF-A9DC-D82DD401E4ED}"/>
    <pc:docChg chg="undo redo custSel addSld delSld modSld sldOrd">
      <pc:chgData name="Kevin Bouchard" userId="2fc9e66d-ba45-474f-8a9f-7086b34a7d26" providerId="ADAL" clId="{1AFFCFE8-D121-41EF-A9DC-D82DD401E4ED}" dt="2024-01-22T17:08:42.539" v="4664" actId="47"/>
      <pc:docMkLst>
        <pc:docMk/>
      </pc:docMkLst>
      <pc:sldChg chg="modSp add mod">
        <pc:chgData name="Kevin Bouchard" userId="2fc9e66d-ba45-474f-8a9f-7086b34a7d26" providerId="ADAL" clId="{1AFFCFE8-D121-41EF-A9DC-D82DD401E4ED}" dt="2024-01-22T15:11:56.558" v="1147" actId="20577"/>
        <pc:sldMkLst>
          <pc:docMk/>
          <pc:sldMk cId="1823829716" sldId="258"/>
        </pc:sldMkLst>
        <pc:spChg chg="mod">
          <ac:chgData name="Kevin Bouchard" userId="2fc9e66d-ba45-474f-8a9f-7086b34a7d26" providerId="ADAL" clId="{1AFFCFE8-D121-41EF-A9DC-D82DD401E4ED}" dt="2024-01-22T02:55:53.258" v="2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1AFFCFE8-D121-41EF-A9DC-D82DD401E4ED}" dt="2024-01-22T15:11:56.558" v="1147" actId="20577"/>
          <ac:spMkLst>
            <pc:docMk/>
            <pc:sldMk cId="1823829716" sldId="258"/>
            <ac:spMk id="3" creationId="{00000000-0000-0000-0000-000000000000}"/>
          </ac:spMkLst>
        </pc:spChg>
      </pc:sldChg>
      <pc:sldChg chg="del">
        <pc:chgData name="Kevin Bouchard" userId="2fc9e66d-ba45-474f-8a9f-7086b34a7d26" providerId="ADAL" clId="{1AFFCFE8-D121-41EF-A9DC-D82DD401E4ED}" dt="2024-01-22T17:08:42.539" v="4664" actId="47"/>
        <pc:sldMkLst>
          <pc:docMk/>
          <pc:sldMk cId="1621577873" sldId="259"/>
        </pc:sldMkLst>
      </pc:sldChg>
      <pc:sldChg chg="modSp add mod ord">
        <pc:chgData name="Kevin Bouchard" userId="2fc9e66d-ba45-474f-8a9f-7086b34a7d26" providerId="ADAL" clId="{1AFFCFE8-D121-41EF-A9DC-D82DD401E4ED}" dt="2024-01-22T15:46:05.040" v="1636" actId="20577"/>
        <pc:sldMkLst>
          <pc:docMk/>
          <pc:sldMk cId="3954026034" sldId="277"/>
        </pc:sldMkLst>
        <pc:spChg chg="mod">
          <ac:chgData name="Kevin Bouchard" userId="2fc9e66d-ba45-474f-8a9f-7086b34a7d26" providerId="ADAL" clId="{1AFFCFE8-D121-41EF-A9DC-D82DD401E4ED}" dt="2024-01-22T15:12:06.626" v="1162" actId="20577"/>
          <ac:spMkLst>
            <pc:docMk/>
            <pc:sldMk cId="3954026034" sldId="277"/>
            <ac:spMk id="2" creationId="{00000000-0000-0000-0000-000000000000}"/>
          </ac:spMkLst>
        </pc:spChg>
        <pc:spChg chg="mod">
          <ac:chgData name="Kevin Bouchard" userId="2fc9e66d-ba45-474f-8a9f-7086b34a7d26" providerId="ADAL" clId="{1AFFCFE8-D121-41EF-A9DC-D82DD401E4ED}" dt="2024-01-22T15:46:05.040" v="1636" actId="20577"/>
          <ac:spMkLst>
            <pc:docMk/>
            <pc:sldMk cId="3954026034" sldId="277"/>
            <ac:spMk id="3" creationId="{00000000-0000-0000-0000-000000000000}"/>
          </ac:spMkLst>
        </pc:spChg>
        <pc:picChg chg="mod">
          <ac:chgData name="Kevin Bouchard" userId="2fc9e66d-ba45-474f-8a9f-7086b34a7d26" providerId="ADAL" clId="{1AFFCFE8-D121-41EF-A9DC-D82DD401E4ED}" dt="2024-01-22T15:34:52.659" v="1531" actId="1076"/>
          <ac:picMkLst>
            <pc:docMk/>
            <pc:sldMk cId="3954026034" sldId="277"/>
            <ac:picMk id="6" creationId="{00000000-0000-0000-0000-000000000000}"/>
          </ac:picMkLst>
        </pc:picChg>
        <pc:picChg chg="mod">
          <ac:chgData name="Kevin Bouchard" userId="2fc9e66d-ba45-474f-8a9f-7086b34a7d26" providerId="ADAL" clId="{1AFFCFE8-D121-41EF-A9DC-D82DD401E4ED}" dt="2024-01-22T15:44:17.245" v="1561" actId="1076"/>
          <ac:picMkLst>
            <pc:docMk/>
            <pc:sldMk cId="3954026034" sldId="277"/>
            <ac:picMk id="7" creationId="{00000000-0000-0000-0000-000000000000}"/>
          </ac:picMkLst>
        </pc:picChg>
      </pc:sldChg>
      <pc:sldChg chg="modSp add mod">
        <pc:chgData name="Kevin Bouchard" userId="2fc9e66d-ba45-474f-8a9f-7086b34a7d26" providerId="ADAL" clId="{1AFFCFE8-D121-41EF-A9DC-D82DD401E4ED}" dt="2024-01-22T15:59:19.745" v="2390" actId="20577"/>
        <pc:sldMkLst>
          <pc:docMk/>
          <pc:sldMk cId="290689257" sldId="281"/>
        </pc:sldMkLst>
        <pc:spChg chg="mod">
          <ac:chgData name="Kevin Bouchard" userId="2fc9e66d-ba45-474f-8a9f-7086b34a7d26" providerId="ADAL" clId="{1AFFCFE8-D121-41EF-A9DC-D82DD401E4ED}" dt="2024-01-22T15:59:19.745" v="2390" actId="20577"/>
          <ac:spMkLst>
            <pc:docMk/>
            <pc:sldMk cId="290689257" sldId="281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1AFFCFE8-D121-41EF-A9DC-D82DD401E4ED}" dt="2024-01-22T15:54:34.360" v="2122" actId="20577"/>
        <pc:sldMkLst>
          <pc:docMk/>
          <pc:sldMk cId="4114065302" sldId="282"/>
        </pc:sldMkLst>
        <pc:spChg chg="mod">
          <ac:chgData name="Kevin Bouchard" userId="2fc9e66d-ba45-474f-8a9f-7086b34a7d26" providerId="ADAL" clId="{1AFFCFE8-D121-41EF-A9DC-D82DD401E4ED}" dt="2024-01-22T15:54:34.360" v="2122" actId="20577"/>
          <ac:spMkLst>
            <pc:docMk/>
            <pc:sldMk cId="4114065302" sldId="282"/>
            <ac:spMk id="7" creationId="{00000000-0000-0000-0000-000000000000}"/>
          </ac:spMkLst>
        </pc:spChg>
      </pc:sldChg>
      <pc:sldChg chg="modSp add mod">
        <pc:chgData name="Kevin Bouchard" userId="2fc9e66d-ba45-474f-8a9f-7086b34a7d26" providerId="ADAL" clId="{1AFFCFE8-D121-41EF-A9DC-D82DD401E4ED}" dt="2024-01-22T16:49:13.683" v="4052" actId="207"/>
        <pc:sldMkLst>
          <pc:docMk/>
          <pc:sldMk cId="2785198792" sldId="285"/>
        </pc:sldMkLst>
        <pc:spChg chg="mod">
          <ac:chgData name="Kevin Bouchard" userId="2fc9e66d-ba45-474f-8a9f-7086b34a7d26" providerId="ADAL" clId="{1AFFCFE8-D121-41EF-A9DC-D82DD401E4ED}" dt="2024-01-22T16:49:13.683" v="4052" actId="207"/>
          <ac:spMkLst>
            <pc:docMk/>
            <pc:sldMk cId="2785198792" sldId="285"/>
            <ac:spMk id="3" creationId="{00000000-0000-0000-0000-000000000000}"/>
          </ac:spMkLst>
        </pc:spChg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1212747291" sldId="289"/>
        </pc:sldMkLst>
      </pc:sldChg>
      <pc:sldChg chg="modSp add mod">
        <pc:chgData name="Kevin Bouchard" userId="2fc9e66d-ba45-474f-8a9f-7086b34a7d26" providerId="ADAL" clId="{1AFFCFE8-D121-41EF-A9DC-D82DD401E4ED}" dt="2024-01-22T16:55:48.161" v="4429" actId="20577"/>
        <pc:sldMkLst>
          <pc:docMk/>
          <pc:sldMk cId="2959584037" sldId="289"/>
        </pc:sldMkLst>
        <pc:spChg chg="mod">
          <ac:chgData name="Kevin Bouchard" userId="2fc9e66d-ba45-474f-8a9f-7086b34a7d26" providerId="ADAL" clId="{1AFFCFE8-D121-41EF-A9DC-D82DD401E4ED}" dt="2024-01-22T16:54:51.430" v="4419" actId="20577"/>
          <ac:spMkLst>
            <pc:docMk/>
            <pc:sldMk cId="2959584037" sldId="289"/>
            <ac:spMk id="2" creationId="{00000000-0000-0000-0000-000000000000}"/>
          </ac:spMkLst>
        </pc:spChg>
        <pc:spChg chg="mod">
          <ac:chgData name="Kevin Bouchard" userId="2fc9e66d-ba45-474f-8a9f-7086b34a7d26" providerId="ADAL" clId="{1AFFCFE8-D121-41EF-A9DC-D82DD401E4ED}" dt="2024-01-22T16:55:48.161" v="4429" actId="20577"/>
          <ac:spMkLst>
            <pc:docMk/>
            <pc:sldMk cId="2959584037" sldId="289"/>
            <ac:spMk id="3" creationId="{00000000-0000-0000-0000-000000000000}"/>
          </ac:spMkLst>
        </pc:spChg>
      </pc:sldChg>
      <pc:sldChg chg="modSp add mod chgLayout">
        <pc:chgData name="Kevin Bouchard" userId="2fc9e66d-ba45-474f-8a9f-7086b34a7d26" providerId="ADAL" clId="{1AFFCFE8-D121-41EF-A9DC-D82DD401E4ED}" dt="2024-01-22T17:05:55.082" v="4566" actId="20577"/>
        <pc:sldMkLst>
          <pc:docMk/>
          <pc:sldMk cId="320350437" sldId="290"/>
        </pc:sldMkLst>
        <pc:spChg chg="mod ord">
          <ac:chgData name="Kevin Bouchard" userId="2fc9e66d-ba45-474f-8a9f-7086b34a7d26" providerId="ADAL" clId="{1AFFCFE8-D121-41EF-A9DC-D82DD401E4ED}" dt="2024-01-22T16:56:08.566" v="4438" actId="20577"/>
          <ac:spMkLst>
            <pc:docMk/>
            <pc:sldMk cId="320350437" sldId="290"/>
            <ac:spMk id="2" creationId="{00000000-0000-0000-0000-000000000000}"/>
          </ac:spMkLst>
        </pc:spChg>
        <pc:spChg chg="mod ord">
          <ac:chgData name="Kevin Bouchard" userId="2fc9e66d-ba45-474f-8a9f-7086b34a7d26" providerId="ADAL" clId="{1AFFCFE8-D121-41EF-A9DC-D82DD401E4ED}" dt="2024-01-22T17:05:55.082" v="4566" actId="20577"/>
          <ac:spMkLst>
            <pc:docMk/>
            <pc:sldMk cId="320350437" sldId="290"/>
            <ac:spMk id="3" creationId="{00000000-0000-0000-0000-000000000000}"/>
          </ac:spMkLst>
        </pc:spChg>
        <pc:spChg chg="mod ord">
          <ac:chgData name="Kevin Bouchard" userId="2fc9e66d-ba45-474f-8a9f-7086b34a7d26" providerId="ADAL" clId="{1AFFCFE8-D121-41EF-A9DC-D82DD401E4ED}" dt="2024-01-22T03:10:55.427" v="483" actId="700"/>
          <ac:spMkLst>
            <pc:docMk/>
            <pc:sldMk cId="320350437" sldId="290"/>
            <ac:spMk id="4" creationId="{00000000-0000-0000-0000-000000000000}"/>
          </ac:spMkLst>
        </pc:spChg>
        <pc:spChg chg="mod ord">
          <ac:chgData name="Kevin Bouchard" userId="2fc9e66d-ba45-474f-8a9f-7086b34a7d26" providerId="ADAL" clId="{1AFFCFE8-D121-41EF-A9DC-D82DD401E4ED}" dt="2024-01-22T03:10:55.427" v="483" actId="700"/>
          <ac:spMkLst>
            <pc:docMk/>
            <pc:sldMk cId="320350437" sldId="290"/>
            <ac:spMk id="5" creationId="{00000000-0000-0000-0000-000000000000}"/>
          </ac:spMkLst>
        </pc:spChg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2612112520" sldId="290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3721190075" sldId="292"/>
        </pc:sldMkLst>
      </pc:sldChg>
      <pc:sldChg chg="addSp modSp add mod">
        <pc:chgData name="Kevin Bouchard" userId="2fc9e66d-ba45-474f-8a9f-7086b34a7d26" providerId="ADAL" clId="{1AFFCFE8-D121-41EF-A9DC-D82DD401E4ED}" dt="2024-01-22T16:31:25.611" v="3562" actId="1076"/>
        <pc:sldMkLst>
          <pc:docMk/>
          <pc:sldMk cId="4180952368" sldId="293"/>
        </pc:sldMkLst>
        <pc:spChg chg="mod">
          <ac:chgData name="Kevin Bouchard" userId="2fc9e66d-ba45-474f-8a9f-7086b34a7d26" providerId="ADAL" clId="{1AFFCFE8-D121-41EF-A9DC-D82DD401E4ED}" dt="2024-01-22T16:31:07.302" v="3557" actId="20577"/>
          <ac:spMkLst>
            <pc:docMk/>
            <pc:sldMk cId="4180952368" sldId="293"/>
            <ac:spMk id="7" creationId="{E38F5CE0-C5FB-4017-9D03-5E2E197A326C}"/>
          </ac:spMkLst>
        </pc:spChg>
        <pc:picChg chg="mod">
          <ac:chgData name="Kevin Bouchard" userId="2fc9e66d-ba45-474f-8a9f-7086b34a7d26" providerId="ADAL" clId="{1AFFCFE8-D121-41EF-A9DC-D82DD401E4ED}" dt="2024-01-22T16:27:14.680" v="3333" actId="14100"/>
          <ac:picMkLst>
            <pc:docMk/>
            <pc:sldMk cId="4180952368" sldId="293"/>
            <ac:picMk id="2" creationId="{94C57D1A-A7D7-4BE4-8253-4572E3C53B47}"/>
          </ac:picMkLst>
        </pc:picChg>
        <pc:picChg chg="add mod">
          <ac:chgData name="Kevin Bouchard" userId="2fc9e66d-ba45-474f-8a9f-7086b34a7d26" providerId="ADAL" clId="{1AFFCFE8-D121-41EF-A9DC-D82DD401E4ED}" dt="2024-01-22T16:31:25.611" v="3562" actId="1076"/>
          <ac:picMkLst>
            <pc:docMk/>
            <pc:sldMk cId="4180952368" sldId="293"/>
            <ac:picMk id="1026" creationId="{B596D14D-CD5F-FD13-DDE9-D105D69D761B}"/>
          </ac:picMkLst>
        </pc:picChg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3094366213" sldId="296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1083437385" sldId="301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683913338" sldId="302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2077747949" sldId="313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590075766" sldId="314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480714338" sldId="315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3935821515" sldId="316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710305644" sldId="317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1050306101" sldId="318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2255821525" sldId="319"/>
        </pc:sldMkLst>
      </pc:sldChg>
      <pc:sldChg chg="modSp add mod">
        <pc:chgData name="Kevin Bouchard" userId="2fc9e66d-ba45-474f-8a9f-7086b34a7d26" providerId="ADAL" clId="{1AFFCFE8-D121-41EF-A9DC-D82DD401E4ED}" dt="2024-01-22T16:17:54.367" v="3174" actId="20577"/>
        <pc:sldMkLst>
          <pc:docMk/>
          <pc:sldMk cId="3698733756" sldId="320"/>
        </pc:sldMkLst>
        <pc:spChg chg="mod">
          <ac:chgData name="Kevin Bouchard" userId="2fc9e66d-ba45-474f-8a9f-7086b34a7d26" providerId="ADAL" clId="{1AFFCFE8-D121-41EF-A9DC-D82DD401E4ED}" dt="2024-01-22T16:17:54.367" v="3174" actId="20577"/>
          <ac:spMkLst>
            <pc:docMk/>
            <pc:sldMk cId="3698733756" sldId="320"/>
            <ac:spMk id="7" creationId="{00000000-0000-0000-0000-000000000000}"/>
          </ac:spMkLst>
        </pc:spChg>
      </pc:sldChg>
      <pc:sldChg chg="addSp delSp modSp add mod modClrScheme chgLayout modNotesTx">
        <pc:chgData name="Kevin Bouchard" userId="2fc9e66d-ba45-474f-8a9f-7086b34a7d26" providerId="ADAL" clId="{1AFFCFE8-D121-41EF-A9DC-D82DD401E4ED}" dt="2024-01-22T16:22:39.827" v="3325" actId="20577"/>
        <pc:sldMkLst>
          <pc:docMk/>
          <pc:sldMk cId="2925859393" sldId="321"/>
        </pc:sldMkLst>
        <pc:spChg chg="add del mod ord">
          <ac:chgData name="Kevin Bouchard" userId="2fc9e66d-ba45-474f-8a9f-7086b34a7d26" providerId="ADAL" clId="{1AFFCFE8-D121-41EF-A9DC-D82DD401E4ED}" dt="2024-01-22T16:19:18.747" v="3179" actId="700"/>
          <ac:spMkLst>
            <pc:docMk/>
            <pc:sldMk cId="2925859393" sldId="321"/>
            <ac:spMk id="2" creationId="{584BCF61-D8E6-6033-CDEF-12C582A7914D}"/>
          </ac:spMkLst>
        </pc:spChg>
        <pc:spChg chg="add del mod ord">
          <ac:chgData name="Kevin Bouchard" userId="2fc9e66d-ba45-474f-8a9f-7086b34a7d26" providerId="ADAL" clId="{1AFFCFE8-D121-41EF-A9DC-D82DD401E4ED}" dt="2024-01-22T16:19:18.747" v="3179" actId="700"/>
          <ac:spMkLst>
            <pc:docMk/>
            <pc:sldMk cId="2925859393" sldId="321"/>
            <ac:spMk id="3" creationId="{4DB62752-8369-2811-9CFB-877E2717968C}"/>
          </ac:spMkLst>
        </pc:spChg>
        <pc:spChg chg="add mod ord">
          <ac:chgData name="Kevin Bouchard" userId="2fc9e66d-ba45-474f-8a9f-7086b34a7d26" providerId="ADAL" clId="{1AFFCFE8-D121-41EF-A9DC-D82DD401E4ED}" dt="2024-01-22T16:19:38.070" v="3193" actId="5793"/>
          <ac:spMkLst>
            <pc:docMk/>
            <pc:sldMk cId="2925859393" sldId="321"/>
            <ac:spMk id="4" creationId="{149EC02D-561E-F3D0-FDDC-0FE6FABDE4AA}"/>
          </ac:spMkLst>
        </pc:spChg>
        <pc:spChg chg="mod ord">
          <ac:chgData name="Kevin Bouchard" userId="2fc9e66d-ba45-474f-8a9f-7086b34a7d26" providerId="ADAL" clId="{1AFFCFE8-D121-41EF-A9DC-D82DD401E4ED}" dt="2024-01-22T16:19:18.747" v="3179" actId="700"/>
          <ac:spMkLst>
            <pc:docMk/>
            <pc:sldMk cId="2925859393" sldId="321"/>
            <ac:spMk id="5" creationId="{00000000-0000-0000-0000-000000000000}"/>
          </ac:spMkLst>
        </pc:spChg>
        <pc:spChg chg="mod ord">
          <ac:chgData name="Kevin Bouchard" userId="2fc9e66d-ba45-474f-8a9f-7086b34a7d26" providerId="ADAL" clId="{1AFFCFE8-D121-41EF-A9DC-D82DD401E4ED}" dt="2024-01-22T16:19:18.747" v="3179" actId="700"/>
          <ac:spMkLst>
            <pc:docMk/>
            <pc:sldMk cId="2925859393" sldId="321"/>
            <ac:spMk id="6" creationId="{00000000-0000-0000-0000-000000000000}"/>
          </ac:spMkLst>
        </pc:spChg>
        <pc:spChg chg="del mod ord">
          <ac:chgData name="Kevin Bouchard" userId="2fc9e66d-ba45-474f-8a9f-7086b34a7d26" providerId="ADAL" clId="{1AFFCFE8-D121-41EF-A9DC-D82DD401E4ED}" dt="2024-01-22T16:19:10.167" v="3177" actId="700"/>
          <ac:spMkLst>
            <pc:docMk/>
            <pc:sldMk cId="2925859393" sldId="321"/>
            <ac:spMk id="7" creationId="{00000000-0000-0000-0000-000000000000}"/>
          </ac:spMkLst>
        </pc:spChg>
        <pc:spChg chg="del mod ord">
          <ac:chgData name="Kevin Bouchard" userId="2fc9e66d-ba45-474f-8a9f-7086b34a7d26" providerId="ADAL" clId="{1AFFCFE8-D121-41EF-A9DC-D82DD401E4ED}" dt="2024-01-22T16:19:10.167" v="3177" actId="700"/>
          <ac:spMkLst>
            <pc:docMk/>
            <pc:sldMk cId="2925859393" sldId="321"/>
            <ac:spMk id="8" creationId="{00000000-0000-0000-0000-000000000000}"/>
          </ac:spMkLst>
        </pc:spChg>
        <pc:spChg chg="mod">
          <ac:chgData name="Kevin Bouchard" userId="2fc9e66d-ba45-474f-8a9f-7086b34a7d26" providerId="ADAL" clId="{1AFFCFE8-D121-41EF-A9DC-D82DD401E4ED}" dt="2024-01-22T16:19:25.262" v="3180" actId="1076"/>
          <ac:spMkLst>
            <pc:docMk/>
            <pc:sldMk cId="2925859393" sldId="321"/>
            <ac:spMk id="9" creationId="{00000000-0000-0000-0000-000000000000}"/>
          </ac:spMkLst>
        </pc:spChg>
        <pc:spChg chg="add mod">
          <ac:chgData name="Kevin Bouchard" userId="2fc9e66d-ba45-474f-8a9f-7086b34a7d26" providerId="ADAL" clId="{1AFFCFE8-D121-41EF-A9DC-D82DD401E4ED}" dt="2024-01-22T16:22:39.827" v="3325" actId="20577"/>
          <ac:spMkLst>
            <pc:docMk/>
            <pc:sldMk cId="2925859393" sldId="321"/>
            <ac:spMk id="14" creationId="{20692074-07AC-AE6C-C15C-0261724F051B}"/>
          </ac:spMkLst>
        </pc:spChg>
        <pc:picChg chg="mod">
          <ac:chgData name="Kevin Bouchard" userId="2fc9e66d-ba45-474f-8a9f-7086b34a7d26" providerId="ADAL" clId="{1AFFCFE8-D121-41EF-A9DC-D82DD401E4ED}" dt="2024-01-22T16:19:28.029" v="3181" actId="1076"/>
          <ac:picMkLst>
            <pc:docMk/>
            <pc:sldMk cId="2925859393" sldId="321"/>
            <ac:picMk id="10" creationId="{00000000-0000-0000-0000-000000000000}"/>
          </ac:picMkLst>
        </pc:picChg>
        <pc:picChg chg="add mod">
          <ac:chgData name="Kevin Bouchard" userId="2fc9e66d-ba45-474f-8a9f-7086b34a7d26" providerId="ADAL" clId="{1AFFCFE8-D121-41EF-A9DC-D82DD401E4ED}" dt="2024-01-22T16:20:43.009" v="3199" actId="1076"/>
          <ac:picMkLst>
            <pc:docMk/>
            <pc:sldMk cId="2925859393" sldId="321"/>
            <ac:picMk id="12" creationId="{634F705E-A7EB-5A84-ECB4-075EEFB839D2}"/>
          </ac:picMkLst>
        </pc:picChg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3396304668" sldId="323"/>
        </pc:sldMkLst>
      </pc:sldChg>
      <pc:sldChg chg="del">
        <pc:chgData name="Kevin Bouchard" userId="2fc9e66d-ba45-474f-8a9f-7086b34a7d26" providerId="ADAL" clId="{1AFFCFE8-D121-41EF-A9DC-D82DD401E4ED}" dt="2024-01-22T17:08:42.539" v="4664" actId="47"/>
        <pc:sldMkLst>
          <pc:docMk/>
          <pc:sldMk cId="908152841" sldId="324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4162060158" sldId="325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4233111943" sldId="330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4198777966" sldId="332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2745025184" sldId="333"/>
        </pc:sldMkLst>
      </pc:sldChg>
      <pc:sldChg chg="del">
        <pc:chgData name="Kevin Bouchard" userId="2fc9e66d-ba45-474f-8a9f-7086b34a7d26" providerId="ADAL" clId="{1AFFCFE8-D121-41EF-A9DC-D82DD401E4ED}" dt="2024-01-22T02:55:55.550" v="3" actId="47"/>
        <pc:sldMkLst>
          <pc:docMk/>
          <pc:sldMk cId="1671272694" sldId="334"/>
        </pc:sldMkLst>
      </pc:sldChg>
      <pc:sldChg chg="addSp modSp mod setBg chgLayout modNotesTx">
        <pc:chgData name="Kevin Bouchard" userId="2fc9e66d-ba45-474f-8a9f-7086b34a7d26" providerId="ADAL" clId="{1AFFCFE8-D121-41EF-A9DC-D82DD401E4ED}" dt="2024-01-22T15:57:40.800" v="2314" actId="20577"/>
        <pc:sldMkLst>
          <pc:docMk/>
          <pc:sldMk cId="4179106312" sldId="335"/>
        </pc:sldMkLst>
        <pc:spChg chg="mod ord">
          <ac:chgData name="Kevin Bouchard" userId="2fc9e66d-ba45-474f-8a9f-7086b34a7d26" providerId="ADAL" clId="{1AFFCFE8-D121-41EF-A9DC-D82DD401E4ED}" dt="2024-01-22T15:46:42.011" v="1639" actId="26606"/>
          <ac:spMkLst>
            <pc:docMk/>
            <pc:sldMk cId="4179106312" sldId="335"/>
            <ac:spMk id="4" creationId="{08E46332-E01C-39A4-AEBD-5A515D3C741C}"/>
          </ac:spMkLst>
        </pc:spChg>
        <pc:spChg chg="mod ord">
          <ac:chgData name="Kevin Bouchard" userId="2fc9e66d-ba45-474f-8a9f-7086b34a7d26" providerId="ADAL" clId="{1AFFCFE8-D121-41EF-A9DC-D82DD401E4ED}" dt="2024-01-22T15:46:42.011" v="1639" actId="26606"/>
          <ac:spMkLst>
            <pc:docMk/>
            <pc:sldMk cId="4179106312" sldId="335"/>
            <ac:spMk id="5" creationId="{B8D3A2AC-5D9A-781D-54D6-0067211A8EA5}"/>
          </ac:spMkLst>
        </pc:spChg>
        <pc:spChg chg="mod ord">
          <ac:chgData name="Kevin Bouchard" userId="2fc9e66d-ba45-474f-8a9f-7086b34a7d26" providerId="ADAL" clId="{1AFFCFE8-D121-41EF-A9DC-D82DD401E4ED}" dt="2024-01-22T15:46:42.011" v="1639" actId="26606"/>
          <ac:spMkLst>
            <pc:docMk/>
            <pc:sldMk cId="4179106312" sldId="335"/>
            <ac:spMk id="6" creationId="{7A3F82B5-E0D9-89E0-4362-1E89F126C464}"/>
          </ac:spMkLst>
        </pc:spChg>
        <pc:spChg chg="mod ord">
          <ac:chgData name="Kevin Bouchard" userId="2fc9e66d-ba45-474f-8a9f-7086b34a7d26" providerId="ADAL" clId="{1AFFCFE8-D121-41EF-A9DC-D82DD401E4ED}" dt="2024-01-22T15:49:21.697" v="1671" actId="20577"/>
          <ac:spMkLst>
            <pc:docMk/>
            <pc:sldMk cId="4179106312" sldId="335"/>
            <ac:spMk id="7" creationId="{D8422CFC-8757-16DC-E9E6-884F0876CBFB}"/>
          </ac:spMkLst>
        </pc:spChg>
        <pc:spChg chg="add">
          <ac:chgData name="Kevin Bouchard" userId="2fc9e66d-ba45-474f-8a9f-7086b34a7d26" providerId="ADAL" clId="{1AFFCFE8-D121-41EF-A9DC-D82DD401E4ED}" dt="2024-01-22T15:46:42.011" v="1639" actId="26606"/>
          <ac:spMkLst>
            <pc:docMk/>
            <pc:sldMk cId="4179106312" sldId="335"/>
            <ac:spMk id="13" creationId="{F3AF35CD-DA30-4E34-B0F3-32C27766DA05}"/>
          </ac:spMkLst>
        </pc:spChg>
        <pc:grpChg chg="add">
          <ac:chgData name="Kevin Bouchard" userId="2fc9e66d-ba45-474f-8a9f-7086b34a7d26" providerId="ADAL" clId="{1AFFCFE8-D121-41EF-A9DC-D82DD401E4ED}" dt="2024-01-22T15:46:42.011" v="1639" actId="26606"/>
          <ac:grpSpMkLst>
            <pc:docMk/>
            <pc:sldMk cId="4179106312" sldId="335"/>
            <ac:grpSpMk id="15" creationId="{BCFC42DC-2C46-47C4-BC61-530557385DBD}"/>
          </ac:grpSpMkLst>
        </pc:grpChg>
        <pc:picChg chg="mod ord">
          <ac:chgData name="Kevin Bouchard" userId="2fc9e66d-ba45-474f-8a9f-7086b34a7d26" providerId="ADAL" clId="{1AFFCFE8-D121-41EF-A9DC-D82DD401E4ED}" dt="2024-01-22T15:47:07.068" v="1645"/>
          <ac:picMkLst>
            <pc:docMk/>
            <pc:sldMk cId="4179106312" sldId="335"/>
            <ac:picMk id="8" creationId="{F60C9DBA-EDB8-C695-B3D9-737D19FC7266}"/>
          </ac:picMkLst>
        </pc:picChg>
      </pc:sldChg>
      <pc:sldChg chg="modSp mod ord">
        <pc:chgData name="Kevin Bouchard" userId="2fc9e66d-ba45-474f-8a9f-7086b34a7d26" providerId="ADAL" clId="{1AFFCFE8-D121-41EF-A9DC-D82DD401E4ED}" dt="2024-01-22T16:40:40.118" v="3641" actId="20577"/>
        <pc:sldMkLst>
          <pc:docMk/>
          <pc:sldMk cId="2922794331" sldId="337"/>
        </pc:sldMkLst>
        <pc:spChg chg="mod">
          <ac:chgData name="Kevin Bouchard" userId="2fc9e66d-ba45-474f-8a9f-7086b34a7d26" providerId="ADAL" clId="{1AFFCFE8-D121-41EF-A9DC-D82DD401E4ED}" dt="2024-01-22T16:40:40.118" v="3641" actId="20577"/>
          <ac:spMkLst>
            <pc:docMk/>
            <pc:sldMk cId="2922794331" sldId="337"/>
            <ac:spMk id="2" creationId="{00000000-0000-0000-0000-000000000000}"/>
          </ac:spMkLst>
        </pc:spChg>
      </pc:sldChg>
      <pc:sldChg chg="modSp mod chgLayout">
        <pc:chgData name="Kevin Bouchard" userId="2fc9e66d-ba45-474f-8a9f-7086b34a7d26" providerId="ADAL" clId="{1AFFCFE8-D121-41EF-A9DC-D82DD401E4ED}" dt="2024-01-22T16:47:55.092" v="3974" actId="20577"/>
        <pc:sldMkLst>
          <pc:docMk/>
          <pc:sldMk cId="1747473812" sldId="338"/>
        </pc:sldMkLst>
        <pc:spChg chg="mod ord">
          <ac:chgData name="Kevin Bouchard" userId="2fc9e66d-ba45-474f-8a9f-7086b34a7d26" providerId="ADAL" clId="{1AFFCFE8-D121-41EF-A9DC-D82DD401E4ED}" dt="2024-01-22T03:09:10.454" v="452" actId="700"/>
          <ac:spMkLst>
            <pc:docMk/>
            <pc:sldMk cId="1747473812" sldId="338"/>
            <ac:spMk id="5" creationId="{00000000-0000-0000-0000-000000000000}"/>
          </ac:spMkLst>
        </pc:spChg>
        <pc:spChg chg="mod ord">
          <ac:chgData name="Kevin Bouchard" userId="2fc9e66d-ba45-474f-8a9f-7086b34a7d26" providerId="ADAL" clId="{1AFFCFE8-D121-41EF-A9DC-D82DD401E4ED}" dt="2024-01-22T03:09:10.454" v="452" actId="700"/>
          <ac:spMkLst>
            <pc:docMk/>
            <pc:sldMk cId="1747473812" sldId="338"/>
            <ac:spMk id="6" creationId="{00000000-0000-0000-0000-000000000000}"/>
          </ac:spMkLst>
        </pc:spChg>
        <pc:spChg chg="mod ord">
          <ac:chgData name="Kevin Bouchard" userId="2fc9e66d-ba45-474f-8a9f-7086b34a7d26" providerId="ADAL" clId="{1AFFCFE8-D121-41EF-A9DC-D82DD401E4ED}" dt="2024-01-22T16:47:55.092" v="3974" actId="20577"/>
          <ac:spMkLst>
            <pc:docMk/>
            <pc:sldMk cId="1747473812" sldId="338"/>
            <ac:spMk id="8" creationId="{00000000-0000-0000-0000-000000000000}"/>
          </ac:spMkLst>
        </pc:spChg>
      </pc:sldChg>
      <pc:sldChg chg="modSp mod">
        <pc:chgData name="Kevin Bouchard" userId="2fc9e66d-ba45-474f-8a9f-7086b34a7d26" providerId="ADAL" clId="{1AFFCFE8-D121-41EF-A9DC-D82DD401E4ED}" dt="2024-01-22T16:54:15.333" v="4413" actId="20577"/>
        <pc:sldMkLst>
          <pc:docMk/>
          <pc:sldMk cId="1769651021" sldId="339"/>
        </pc:sldMkLst>
        <pc:spChg chg="mod">
          <ac:chgData name="Kevin Bouchard" userId="2fc9e66d-ba45-474f-8a9f-7086b34a7d26" providerId="ADAL" clId="{1AFFCFE8-D121-41EF-A9DC-D82DD401E4ED}" dt="2024-01-22T16:54:15.333" v="4413" actId="20577"/>
          <ac:spMkLst>
            <pc:docMk/>
            <pc:sldMk cId="1769651021" sldId="339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1AFFCFE8-D121-41EF-A9DC-D82DD401E4ED}" dt="2024-01-22T17:08:08.084" v="4663" actId="20577"/>
        <pc:sldMkLst>
          <pc:docMk/>
          <pc:sldMk cId="3109729360" sldId="340"/>
        </pc:sldMkLst>
        <pc:spChg chg="mod">
          <ac:chgData name="Kevin Bouchard" userId="2fc9e66d-ba45-474f-8a9f-7086b34a7d26" providerId="ADAL" clId="{1AFFCFE8-D121-41EF-A9DC-D82DD401E4ED}" dt="2024-01-22T17:08:08.084" v="4663" actId="20577"/>
          <ac:spMkLst>
            <pc:docMk/>
            <pc:sldMk cId="3109729360" sldId="340"/>
            <ac:spMk id="2" creationId="{95EB231F-44AA-4FF7-9E0C-D0B0036DE143}"/>
          </ac:spMkLst>
        </pc:spChg>
        <pc:spChg chg="mod">
          <ac:chgData name="Kevin Bouchard" userId="2fc9e66d-ba45-474f-8a9f-7086b34a7d26" providerId="ADAL" clId="{1AFFCFE8-D121-41EF-A9DC-D82DD401E4ED}" dt="2024-01-22T17:07:59.348" v="4646" actId="20577"/>
          <ac:spMkLst>
            <pc:docMk/>
            <pc:sldMk cId="3109729360" sldId="340"/>
            <ac:spMk id="3" creationId="{9EE15490-9C28-4030-AC5C-E81CA3C2A410}"/>
          </ac:spMkLst>
        </pc:spChg>
      </pc:sldChg>
      <pc:sldChg chg="modSp del mod">
        <pc:chgData name="Kevin Bouchard" userId="2fc9e66d-ba45-474f-8a9f-7086b34a7d26" providerId="ADAL" clId="{1AFFCFE8-D121-41EF-A9DC-D82DD401E4ED}" dt="2024-01-22T17:08:42.539" v="4664" actId="47"/>
        <pc:sldMkLst>
          <pc:docMk/>
          <pc:sldMk cId="3555034280" sldId="341"/>
        </pc:sldMkLst>
        <pc:spChg chg="mod">
          <ac:chgData name="Kevin Bouchard" userId="2fc9e66d-ba45-474f-8a9f-7086b34a7d26" providerId="ADAL" clId="{1AFFCFE8-D121-41EF-A9DC-D82DD401E4ED}" dt="2024-01-22T03:12:58.272" v="488" actId="20577"/>
          <ac:spMkLst>
            <pc:docMk/>
            <pc:sldMk cId="3555034280" sldId="341"/>
            <ac:spMk id="4" creationId="{1409DC89-F9BC-ACCE-C30A-391AD7EE6783}"/>
          </ac:spMkLst>
        </pc:spChg>
        <pc:picChg chg="mod">
          <ac:chgData name="Kevin Bouchard" userId="2fc9e66d-ba45-474f-8a9f-7086b34a7d26" providerId="ADAL" clId="{1AFFCFE8-D121-41EF-A9DC-D82DD401E4ED}" dt="2024-01-22T03:15:00.565" v="490" actId="1076"/>
          <ac:picMkLst>
            <pc:docMk/>
            <pc:sldMk cId="3555034280" sldId="341"/>
            <ac:picMk id="1026" creationId="{1A35E302-9931-434A-6270-FFB5E9DB84A6}"/>
          </ac:picMkLst>
        </pc:picChg>
      </pc:sldChg>
      <pc:sldChg chg="del">
        <pc:chgData name="Kevin Bouchard" userId="2fc9e66d-ba45-474f-8a9f-7086b34a7d26" providerId="ADAL" clId="{1AFFCFE8-D121-41EF-A9DC-D82DD401E4ED}" dt="2024-01-22T17:08:42.539" v="4664" actId="47"/>
        <pc:sldMkLst>
          <pc:docMk/>
          <pc:sldMk cId="889196501" sldId="343"/>
        </pc:sldMkLst>
      </pc:sldChg>
      <pc:sldChg chg="del">
        <pc:chgData name="Kevin Bouchard" userId="2fc9e66d-ba45-474f-8a9f-7086b34a7d26" providerId="ADAL" clId="{1AFFCFE8-D121-41EF-A9DC-D82DD401E4ED}" dt="2024-01-22T17:08:42.539" v="4664" actId="47"/>
        <pc:sldMkLst>
          <pc:docMk/>
          <pc:sldMk cId="465602355" sldId="344"/>
        </pc:sldMkLst>
      </pc:sldChg>
      <pc:sldChg chg="del">
        <pc:chgData name="Kevin Bouchard" userId="2fc9e66d-ba45-474f-8a9f-7086b34a7d26" providerId="ADAL" clId="{1AFFCFE8-D121-41EF-A9DC-D82DD401E4ED}" dt="2024-01-22T17:08:42.539" v="4664" actId="47"/>
        <pc:sldMkLst>
          <pc:docMk/>
          <pc:sldMk cId="15627539" sldId="345"/>
        </pc:sldMkLst>
      </pc:sldChg>
      <pc:sldChg chg="modSp mod">
        <pc:chgData name="Kevin Bouchard" userId="2fc9e66d-ba45-474f-8a9f-7086b34a7d26" providerId="ADAL" clId="{1AFFCFE8-D121-41EF-A9DC-D82DD401E4ED}" dt="2024-01-22T15:06:22.420" v="853" actId="20577"/>
        <pc:sldMkLst>
          <pc:docMk/>
          <pc:sldMk cId="173000083" sldId="349"/>
        </pc:sldMkLst>
        <pc:spChg chg="mod">
          <ac:chgData name="Kevin Bouchard" userId="2fc9e66d-ba45-474f-8a9f-7086b34a7d26" providerId="ADAL" clId="{1AFFCFE8-D121-41EF-A9DC-D82DD401E4ED}" dt="2024-01-22T15:05:20.944" v="690" actId="14100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1AFFCFE8-D121-41EF-A9DC-D82DD401E4ED}" dt="2024-01-22T15:06:22.420" v="853" actId="20577"/>
          <ac:spMkLst>
            <pc:docMk/>
            <pc:sldMk cId="173000083" sldId="349"/>
            <ac:spMk id="11" creationId="{2C344546-A92B-2CAD-4D16-B1E952698467}"/>
          </ac:spMkLst>
        </pc:spChg>
        <pc:picChg chg="mod">
          <ac:chgData name="Kevin Bouchard" userId="2fc9e66d-ba45-474f-8a9f-7086b34a7d26" providerId="ADAL" clId="{1AFFCFE8-D121-41EF-A9DC-D82DD401E4ED}" dt="2024-01-22T03:21:59.313" v="683" actId="14826"/>
          <ac:picMkLst>
            <pc:docMk/>
            <pc:sldMk cId="173000083" sldId="349"/>
            <ac:picMk id="7" creationId="{E3E49B93-4959-946F-B8AF-F498901F2AB6}"/>
          </ac:picMkLst>
        </pc:picChg>
      </pc:sldChg>
      <pc:sldChg chg="addSp modSp new mod">
        <pc:chgData name="Kevin Bouchard" userId="2fc9e66d-ba45-474f-8a9f-7086b34a7d26" providerId="ADAL" clId="{1AFFCFE8-D121-41EF-A9DC-D82DD401E4ED}" dt="2024-01-22T03:09:31.868" v="455"/>
        <pc:sldMkLst>
          <pc:docMk/>
          <pc:sldMk cId="2421266429" sldId="350"/>
        </pc:sldMkLst>
        <pc:spChg chg="mod">
          <ac:chgData name="Kevin Bouchard" userId="2fc9e66d-ba45-474f-8a9f-7086b34a7d26" providerId="ADAL" clId="{1AFFCFE8-D121-41EF-A9DC-D82DD401E4ED}" dt="2024-01-22T02:59:38.284" v="34" actId="20577"/>
          <ac:spMkLst>
            <pc:docMk/>
            <pc:sldMk cId="2421266429" sldId="350"/>
            <ac:spMk id="2" creationId="{FDF66B5D-A58C-A26B-096F-ACDEE381B5D4}"/>
          </ac:spMkLst>
        </pc:spChg>
        <pc:spChg chg="mod">
          <ac:chgData name="Kevin Bouchard" userId="2fc9e66d-ba45-474f-8a9f-7086b34a7d26" providerId="ADAL" clId="{1AFFCFE8-D121-41EF-A9DC-D82DD401E4ED}" dt="2024-01-22T03:09:00.683" v="451" actId="20577"/>
          <ac:spMkLst>
            <pc:docMk/>
            <pc:sldMk cId="2421266429" sldId="350"/>
            <ac:spMk id="3" creationId="{193C791E-46EA-4BBA-E469-C1890203B770}"/>
          </ac:spMkLst>
        </pc:spChg>
        <pc:picChg chg="add mod">
          <ac:chgData name="Kevin Bouchard" userId="2fc9e66d-ba45-474f-8a9f-7086b34a7d26" providerId="ADAL" clId="{1AFFCFE8-D121-41EF-A9DC-D82DD401E4ED}" dt="2024-01-22T03:09:31.868" v="455"/>
          <ac:picMkLst>
            <pc:docMk/>
            <pc:sldMk cId="2421266429" sldId="350"/>
            <ac:picMk id="6" creationId="{BFDD1262-FCFE-FEE0-52E9-14A7D77351E8}"/>
          </ac:picMkLst>
        </pc:picChg>
      </pc:sldChg>
      <pc:sldChg chg="addSp modSp new mod">
        <pc:chgData name="Kevin Bouchard" userId="2fc9e66d-ba45-474f-8a9f-7086b34a7d26" providerId="ADAL" clId="{1AFFCFE8-D121-41EF-A9DC-D82DD401E4ED}" dt="2024-01-22T03:09:47.297" v="465" actId="20577"/>
        <pc:sldMkLst>
          <pc:docMk/>
          <pc:sldMk cId="139394941" sldId="351"/>
        </pc:sldMkLst>
        <pc:spChg chg="mod">
          <ac:chgData name="Kevin Bouchard" userId="2fc9e66d-ba45-474f-8a9f-7086b34a7d26" providerId="ADAL" clId="{1AFFCFE8-D121-41EF-A9DC-D82DD401E4ED}" dt="2024-01-22T03:09:47.297" v="465" actId="20577"/>
          <ac:spMkLst>
            <pc:docMk/>
            <pc:sldMk cId="139394941" sldId="351"/>
            <ac:spMk id="2" creationId="{81E8D38F-A530-A4EC-8E14-F644F57E1D6E}"/>
          </ac:spMkLst>
        </pc:spChg>
        <pc:picChg chg="add mod">
          <ac:chgData name="Kevin Bouchard" userId="2fc9e66d-ba45-474f-8a9f-7086b34a7d26" providerId="ADAL" clId="{1AFFCFE8-D121-41EF-A9DC-D82DD401E4ED}" dt="2024-01-22T03:09:44.185" v="458" actId="1076"/>
          <ac:picMkLst>
            <pc:docMk/>
            <pc:sldMk cId="139394941" sldId="351"/>
            <ac:picMk id="6" creationId="{F996F7AD-8746-0028-D4E2-5AB169F40609}"/>
          </ac:picMkLst>
        </pc:picChg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2436508359" sldId="351"/>
        </pc:sldMkLst>
      </pc:sldChg>
      <pc:sldChg chg="modSp new del mod ord">
        <pc:chgData name="Kevin Bouchard" userId="2fc9e66d-ba45-474f-8a9f-7086b34a7d26" providerId="ADAL" clId="{1AFFCFE8-D121-41EF-A9DC-D82DD401E4ED}" dt="2024-01-22T17:08:42.539" v="4664" actId="47"/>
        <pc:sldMkLst>
          <pc:docMk/>
          <pc:sldMk cId="887076266" sldId="352"/>
        </pc:sldMkLst>
        <pc:spChg chg="mod">
          <ac:chgData name="Kevin Bouchard" userId="2fc9e66d-ba45-474f-8a9f-7086b34a7d26" providerId="ADAL" clId="{1AFFCFE8-D121-41EF-A9DC-D82DD401E4ED}" dt="2024-01-22T03:20:34.061" v="682" actId="20577"/>
          <ac:spMkLst>
            <pc:docMk/>
            <pc:sldMk cId="887076266" sldId="352"/>
            <ac:spMk id="2" creationId="{113C2FD8-08C5-024A-4AC2-3292F1C49F74}"/>
          </ac:spMkLst>
        </pc:spChg>
        <pc:spChg chg="mod">
          <ac:chgData name="Kevin Bouchard" userId="2fc9e66d-ba45-474f-8a9f-7086b34a7d26" providerId="ADAL" clId="{1AFFCFE8-D121-41EF-A9DC-D82DD401E4ED}" dt="2024-01-22T16:33:11.851" v="3565" actId="20577"/>
          <ac:spMkLst>
            <pc:docMk/>
            <pc:sldMk cId="887076266" sldId="352"/>
            <ac:spMk id="3" creationId="{7B4B380E-F6E3-1DBD-E2D7-FC6E2FB0D470}"/>
          </ac:spMkLst>
        </pc:spChg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2836357304" sldId="352"/>
        </pc:sldMkLst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1518646982" sldId="353"/>
        </pc:sldMkLst>
      </pc:sldChg>
      <pc:sldChg chg="addSp delSp modSp new del mod modClrScheme chgLayout">
        <pc:chgData name="Kevin Bouchard" userId="2fc9e66d-ba45-474f-8a9f-7086b34a7d26" providerId="ADAL" clId="{1AFFCFE8-D121-41EF-A9DC-D82DD401E4ED}" dt="2024-01-22T17:08:42.539" v="4664" actId="47"/>
        <pc:sldMkLst>
          <pc:docMk/>
          <pc:sldMk cId="1603496187" sldId="353"/>
        </pc:sldMkLst>
        <pc:spChg chg="mod ord">
          <ac:chgData name="Kevin Bouchard" userId="2fc9e66d-ba45-474f-8a9f-7086b34a7d26" providerId="ADAL" clId="{1AFFCFE8-D121-41EF-A9DC-D82DD401E4ED}" dt="2024-01-22T15:14:36.512" v="1222" actId="700"/>
          <ac:spMkLst>
            <pc:docMk/>
            <pc:sldMk cId="1603496187" sldId="353"/>
            <ac:spMk id="2" creationId="{E42FB7FD-A1C4-E08E-692D-6B2D02845E82}"/>
          </ac:spMkLst>
        </pc:spChg>
        <pc:spChg chg="mod ord">
          <ac:chgData name="Kevin Bouchard" userId="2fc9e66d-ba45-474f-8a9f-7086b34a7d26" providerId="ADAL" clId="{1AFFCFE8-D121-41EF-A9DC-D82DD401E4ED}" dt="2024-01-22T15:26:22.600" v="1333" actId="27636"/>
          <ac:spMkLst>
            <pc:docMk/>
            <pc:sldMk cId="1603496187" sldId="353"/>
            <ac:spMk id="3" creationId="{0A4D9CF0-C63F-DB4A-9F6E-9F69A50E3DA7}"/>
          </ac:spMkLst>
        </pc:spChg>
        <pc:spChg chg="del mod ord">
          <ac:chgData name="Kevin Bouchard" userId="2fc9e66d-ba45-474f-8a9f-7086b34a7d26" providerId="ADAL" clId="{1AFFCFE8-D121-41EF-A9DC-D82DD401E4ED}" dt="2024-01-22T15:21:57.500" v="1271" actId="478"/>
          <ac:spMkLst>
            <pc:docMk/>
            <pc:sldMk cId="1603496187" sldId="353"/>
            <ac:spMk id="4" creationId="{DD56B328-8E66-503C-9261-1D584759432F}"/>
          </ac:spMkLst>
        </pc:spChg>
        <pc:spChg chg="mod ord">
          <ac:chgData name="Kevin Bouchard" userId="2fc9e66d-ba45-474f-8a9f-7086b34a7d26" providerId="ADAL" clId="{1AFFCFE8-D121-41EF-A9DC-D82DD401E4ED}" dt="2024-01-22T15:14:36.512" v="1222" actId="700"/>
          <ac:spMkLst>
            <pc:docMk/>
            <pc:sldMk cId="1603496187" sldId="353"/>
            <ac:spMk id="5" creationId="{12FADF4B-7E49-ED23-25C6-9D477190FF01}"/>
          </ac:spMkLst>
        </pc:spChg>
        <pc:spChg chg="add del mod ord">
          <ac:chgData name="Kevin Bouchard" userId="2fc9e66d-ba45-474f-8a9f-7086b34a7d26" providerId="ADAL" clId="{1AFFCFE8-D121-41EF-A9DC-D82DD401E4ED}" dt="2024-01-22T15:14:30.342" v="1220" actId="700"/>
          <ac:spMkLst>
            <pc:docMk/>
            <pc:sldMk cId="1603496187" sldId="353"/>
            <ac:spMk id="6" creationId="{3C4E13FF-27C5-C9CA-2739-8ECF61685243}"/>
          </ac:spMkLst>
        </pc:spChg>
        <pc:spChg chg="add del mod ord">
          <ac:chgData name="Kevin Bouchard" userId="2fc9e66d-ba45-474f-8a9f-7086b34a7d26" providerId="ADAL" clId="{1AFFCFE8-D121-41EF-A9DC-D82DD401E4ED}" dt="2024-01-22T15:14:30.342" v="1220" actId="700"/>
          <ac:spMkLst>
            <pc:docMk/>
            <pc:sldMk cId="1603496187" sldId="353"/>
            <ac:spMk id="7" creationId="{F56C0D3C-43F8-2A0F-990E-5B895F8F563D}"/>
          </ac:spMkLst>
        </pc:spChg>
        <pc:spChg chg="add del mod ord">
          <ac:chgData name="Kevin Bouchard" userId="2fc9e66d-ba45-474f-8a9f-7086b34a7d26" providerId="ADAL" clId="{1AFFCFE8-D121-41EF-A9DC-D82DD401E4ED}" dt="2024-01-22T15:14:30.342" v="1220" actId="700"/>
          <ac:spMkLst>
            <pc:docMk/>
            <pc:sldMk cId="1603496187" sldId="353"/>
            <ac:spMk id="8" creationId="{8AD37E86-FB7B-CD98-6737-9DD852025048}"/>
          </ac:spMkLst>
        </pc:spChg>
        <pc:spChg chg="add del mod ord">
          <ac:chgData name="Kevin Bouchard" userId="2fc9e66d-ba45-474f-8a9f-7086b34a7d26" providerId="ADAL" clId="{1AFFCFE8-D121-41EF-A9DC-D82DD401E4ED}" dt="2024-01-22T15:14:36.512" v="1222" actId="700"/>
          <ac:spMkLst>
            <pc:docMk/>
            <pc:sldMk cId="1603496187" sldId="353"/>
            <ac:spMk id="9" creationId="{AEF01A4E-6629-3E49-6AE1-72834D653CBE}"/>
          </ac:spMkLst>
        </pc:spChg>
        <pc:spChg chg="add mod ord">
          <ac:chgData name="Kevin Bouchard" userId="2fc9e66d-ba45-474f-8a9f-7086b34a7d26" providerId="ADAL" clId="{1AFFCFE8-D121-41EF-A9DC-D82DD401E4ED}" dt="2024-01-22T15:14:44.566" v="1239" actId="20577"/>
          <ac:spMkLst>
            <pc:docMk/>
            <pc:sldMk cId="1603496187" sldId="353"/>
            <ac:spMk id="10" creationId="{923DD520-EEF1-AD21-B843-7AAA7E9BA1BF}"/>
          </ac:spMkLst>
        </pc:spChg>
        <pc:spChg chg="add mod ord">
          <ac:chgData name="Kevin Bouchard" userId="2fc9e66d-ba45-474f-8a9f-7086b34a7d26" providerId="ADAL" clId="{1AFFCFE8-D121-41EF-A9DC-D82DD401E4ED}" dt="2024-01-22T15:14:49.788" v="1250" actId="20577"/>
          <ac:spMkLst>
            <pc:docMk/>
            <pc:sldMk cId="1603496187" sldId="353"/>
            <ac:spMk id="11" creationId="{987476E2-BAFC-3D6C-9559-236129C58D37}"/>
          </ac:spMkLst>
        </pc:spChg>
        <pc:spChg chg="add mod ord">
          <ac:chgData name="Kevin Bouchard" userId="2fc9e66d-ba45-474f-8a9f-7086b34a7d26" providerId="ADAL" clId="{1AFFCFE8-D121-41EF-A9DC-D82DD401E4ED}" dt="2024-01-22T15:26:36.876" v="1374" actId="20577"/>
          <ac:spMkLst>
            <pc:docMk/>
            <pc:sldMk cId="1603496187" sldId="353"/>
            <ac:spMk id="12" creationId="{605DC639-58A5-AF58-F6B0-6874824657AA}"/>
          </ac:spMkLst>
        </pc:spChg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96974274" sldId="354"/>
        </pc:sldMkLst>
      </pc:sldChg>
      <pc:sldChg chg="addSp delSp modSp new mod setBg">
        <pc:chgData name="Kevin Bouchard" userId="2fc9e66d-ba45-474f-8a9f-7086b34a7d26" providerId="ADAL" clId="{1AFFCFE8-D121-41EF-A9DC-D82DD401E4ED}" dt="2024-01-22T16:40:29.465" v="3630" actId="732"/>
        <pc:sldMkLst>
          <pc:docMk/>
          <pc:sldMk cId="1882104036" sldId="354"/>
        </pc:sldMkLst>
        <pc:spChg chg="mod">
          <ac:chgData name="Kevin Bouchard" userId="2fc9e66d-ba45-474f-8a9f-7086b34a7d26" providerId="ADAL" clId="{1AFFCFE8-D121-41EF-A9DC-D82DD401E4ED}" dt="2024-01-22T16:39:47.478" v="3628" actId="403"/>
          <ac:spMkLst>
            <pc:docMk/>
            <pc:sldMk cId="1882104036" sldId="354"/>
            <ac:spMk id="2" creationId="{385FF2BF-BEC8-6832-6B8E-600632C753FF}"/>
          </ac:spMkLst>
        </pc:spChg>
        <pc:spChg chg="mod">
          <ac:chgData name="Kevin Bouchard" userId="2fc9e66d-ba45-474f-8a9f-7086b34a7d26" providerId="ADAL" clId="{1AFFCFE8-D121-41EF-A9DC-D82DD401E4ED}" dt="2024-01-22T16:39:38.292" v="3626" actId="27636"/>
          <ac:spMkLst>
            <pc:docMk/>
            <pc:sldMk cId="1882104036" sldId="354"/>
            <ac:spMk id="3" creationId="{75EB3EA4-805F-B9CC-26A9-6D6E5512A4B7}"/>
          </ac:spMkLst>
        </pc:spChg>
        <pc:spChg chg="mod">
          <ac:chgData name="Kevin Bouchard" userId="2fc9e66d-ba45-474f-8a9f-7086b34a7d26" providerId="ADAL" clId="{1AFFCFE8-D121-41EF-A9DC-D82DD401E4ED}" dt="2024-01-22T16:39:01.293" v="3616" actId="26606"/>
          <ac:spMkLst>
            <pc:docMk/>
            <pc:sldMk cId="1882104036" sldId="354"/>
            <ac:spMk id="4" creationId="{452D088F-BBFC-9324-18CF-B24FDA179354}"/>
          </ac:spMkLst>
        </pc:spChg>
        <pc:spChg chg="mod">
          <ac:chgData name="Kevin Bouchard" userId="2fc9e66d-ba45-474f-8a9f-7086b34a7d26" providerId="ADAL" clId="{1AFFCFE8-D121-41EF-A9DC-D82DD401E4ED}" dt="2024-01-22T16:38:47.185" v="3614" actId="26606"/>
          <ac:spMkLst>
            <pc:docMk/>
            <pc:sldMk cId="1882104036" sldId="354"/>
            <ac:spMk id="5" creationId="{3F8D2435-04A8-B6D3-C0D7-A644F5E3DD15}"/>
          </ac:spMkLst>
        </pc:spChg>
        <pc:spChg chg="add del">
          <ac:chgData name="Kevin Bouchard" userId="2fc9e66d-ba45-474f-8a9f-7086b34a7d26" providerId="ADAL" clId="{1AFFCFE8-D121-41EF-A9DC-D82DD401E4ED}" dt="2024-01-22T16:38:46.290" v="3611" actId="26606"/>
          <ac:spMkLst>
            <pc:docMk/>
            <pc:sldMk cId="1882104036" sldId="354"/>
            <ac:spMk id="11" creationId="{362E11DD-B54B-4751-9C17-39DAF9EF46E7}"/>
          </ac:spMkLst>
        </pc:spChg>
        <pc:spChg chg="add del">
          <ac:chgData name="Kevin Bouchard" userId="2fc9e66d-ba45-474f-8a9f-7086b34a7d26" providerId="ADAL" clId="{1AFFCFE8-D121-41EF-A9DC-D82DD401E4ED}" dt="2024-01-22T16:38:47.156" v="3613" actId="26606"/>
          <ac:spMkLst>
            <pc:docMk/>
            <pc:sldMk cId="1882104036" sldId="354"/>
            <ac:spMk id="17" creationId="{89C8D586-1ECD-4981-BED2-97336112C0AD}"/>
          </ac:spMkLst>
        </pc:spChg>
        <pc:spChg chg="add del">
          <ac:chgData name="Kevin Bouchard" userId="2fc9e66d-ba45-474f-8a9f-7086b34a7d26" providerId="ADAL" clId="{1AFFCFE8-D121-41EF-A9DC-D82DD401E4ED}" dt="2024-01-22T16:39:01.293" v="3616" actId="26606"/>
          <ac:spMkLst>
            <pc:docMk/>
            <pc:sldMk cId="1882104036" sldId="354"/>
            <ac:spMk id="23" creationId="{362E11DD-B54B-4751-9C17-39DAF9EF46E7}"/>
          </ac:spMkLst>
        </pc:spChg>
        <pc:spChg chg="add">
          <ac:chgData name="Kevin Bouchard" userId="2fc9e66d-ba45-474f-8a9f-7086b34a7d26" providerId="ADAL" clId="{1AFFCFE8-D121-41EF-A9DC-D82DD401E4ED}" dt="2024-01-22T16:39:01.293" v="3616" actId="26606"/>
          <ac:spMkLst>
            <pc:docMk/>
            <pc:sldMk cId="1882104036" sldId="354"/>
            <ac:spMk id="31" creationId="{CCF043BA-0C52-4068-BCF5-2B2D89BA9D36}"/>
          </ac:spMkLst>
        </pc:spChg>
        <pc:grpChg chg="add del">
          <ac:chgData name="Kevin Bouchard" userId="2fc9e66d-ba45-474f-8a9f-7086b34a7d26" providerId="ADAL" clId="{1AFFCFE8-D121-41EF-A9DC-D82DD401E4ED}" dt="2024-01-22T16:38:46.290" v="3611" actId="26606"/>
          <ac:grpSpMkLst>
            <pc:docMk/>
            <pc:sldMk cId="1882104036" sldId="354"/>
            <ac:grpSpMk id="13" creationId="{B55DE4E1-F219-45A4-96D9-9A86D0E4DBD2}"/>
          </ac:grpSpMkLst>
        </pc:grpChg>
        <pc:grpChg chg="add del">
          <ac:chgData name="Kevin Bouchard" userId="2fc9e66d-ba45-474f-8a9f-7086b34a7d26" providerId="ADAL" clId="{1AFFCFE8-D121-41EF-A9DC-D82DD401E4ED}" dt="2024-01-22T16:38:47.156" v="3613" actId="26606"/>
          <ac:grpSpMkLst>
            <pc:docMk/>
            <pc:sldMk cId="1882104036" sldId="354"/>
            <ac:grpSpMk id="19" creationId="{AF001A23-2767-4A31-BD30-56112DE9527E}"/>
          </ac:grpSpMkLst>
        </pc:grpChg>
        <pc:grpChg chg="add del">
          <ac:chgData name="Kevin Bouchard" userId="2fc9e66d-ba45-474f-8a9f-7086b34a7d26" providerId="ADAL" clId="{1AFFCFE8-D121-41EF-A9DC-D82DD401E4ED}" dt="2024-01-22T16:39:01.293" v="3616" actId="26606"/>
          <ac:grpSpMkLst>
            <pc:docMk/>
            <pc:sldMk cId="1882104036" sldId="354"/>
            <ac:grpSpMk id="25" creationId="{B55DE4E1-F219-45A4-96D9-9A86D0E4DBD2}"/>
          </ac:grpSpMkLst>
        </pc:grpChg>
        <pc:grpChg chg="add">
          <ac:chgData name="Kevin Bouchard" userId="2fc9e66d-ba45-474f-8a9f-7086b34a7d26" providerId="ADAL" clId="{1AFFCFE8-D121-41EF-A9DC-D82DD401E4ED}" dt="2024-01-22T16:39:01.293" v="3616" actId="26606"/>
          <ac:grpSpMkLst>
            <pc:docMk/>
            <pc:sldMk cId="1882104036" sldId="354"/>
            <ac:grpSpMk id="33" creationId="{789ACCC8-A635-400E-B9C0-AD9CA57109CE}"/>
          </ac:grpSpMkLst>
        </pc:grpChg>
        <pc:picChg chg="add del">
          <ac:chgData name="Kevin Bouchard" userId="2fc9e66d-ba45-474f-8a9f-7086b34a7d26" providerId="ADAL" clId="{1AFFCFE8-D121-41EF-A9DC-D82DD401E4ED}" dt="2024-01-22T16:38:46.290" v="3611" actId="26606"/>
          <ac:picMkLst>
            <pc:docMk/>
            <pc:sldMk cId="1882104036" sldId="354"/>
            <ac:picMk id="7" creationId="{688D4E2B-E3A8-EEFB-B68A-352738A8244F}"/>
          </ac:picMkLst>
        </pc:picChg>
        <pc:picChg chg="add del">
          <ac:chgData name="Kevin Bouchard" userId="2fc9e66d-ba45-474f-8a9f-7086b34a7d26" providerId="ADAL" clId="{1AFFCFE8-D121-41EF-A9DC-D82DD401E4ED}" dt="2024-01-22T16:38:47.156" v="3613" actId="26606"/>
          <ac:picMkLst>
            <pc:docMk/>
            <pc:sldMk cId="1882104036" sldId="354"/>
            <ac:picMk id="18" creationId="{F249F17D-5A16-2E71-3C87-8BC0D22E505A}"/>
          </ac:picMkLst>
        </pc:picChg>
        <pc:picChg chg="add del">
          <ac:chgData name="Kevin Bouchard" userId="2fc9e66d-ba45-474f-8a9f-7086b34a7d26" providerId="ADAL" clId="{1AFFCFE8-D121-41EF-A9DC-D82DD401E4ED}" dt="2024-01-22T16:38:55.540" v="3615" actId="478"/>
          <ac:picMkLst>
            <pc:docMk/>
            <pc:sldMk cId="1882104036" sldId="354"/>
            <ac:picMk id="24" creationId="{688D4E2B-E3A8-EEFB-B68A-352738A8244F}"/>
          </ac:picMkLst>
        </pc:picChg>
        <pc:picChg chg="add del mod modCrop">
          <ac:chgData name="Kevin Bouchard" userId="2fc9e66d-ba45-474f-8a9f-7086b34a7d26" providerId="ADAL" clId="{1AFFCFE8-D121-41EF-A9DC-D82DD401E4ED}" dt="2024-01-22T16:40:29.465" v="3630" actId="732"/>
          <ac:picMkLst>
            <pc:docMk/>
            <pc:sldMk cId="1882104036" sldId="354"/>
            <ac:picMk id="27" creationId="{DF6DE52C-FDCC-5818-EC93-61827A837529}"/>
          </ac:picMkLst>
        </pc:picChg>
      </pc:sldChg>
      <pc:sldChg chg="del">
        <pc:chgData name="Kevin Bouchard" userId="2fc9e66d-ba45-474f-8a9f-7086b34a7d26" providerId="ADAL" clId="{1AFFCFE8-D121-41EF-A9DC-D82DD401E4ED}" dt="2024-01-21T22:15:10.937" v="0" actId="47"/>
        <pc:sldMkLst>
          <pc:docMk/>
          <pc:sldMk cId="1794372198" sldId="355"/>
        </pc:sldMkLst>
      </pc:sldChg>
      <pc:sldChg chg="add">
        <pc:chgData name="Kevin Bouchard" userId="2fc9e66d-ba45-474f-8a9f-7086b34a7d26" providerId="ADAL" clId="{1AFFCFE8-D121-41EF-A9DC-D82DD401E4ED}" dt="2024-01-22T16:41:10.964" v="3642"/>
        <pc:sldMkLst>
          <pc:docMk/>
          <pc:sldMk cId="2274690332" sldId="355"/>
        </pc:sldMkLst>
      </pc:sldChg>
    </pc:docChg>
  </pc:docChgLst>
  <pc:docChgLst>
    <pc:chgData name="Kevin Bouchard" userId="2fc9e66d-ba45-474f-8a9f-7086b34a7d26" providerId="ADAL" clId="{38F516D4-38B2-4E6B-9686-11D301491982}"/>
    <pc:docChg chg="undo custSel addSld delSld modSld sldOrd modMainMaster modNotesMaster">
      <pc:chgData name="Kevin Bouchard" userId="2fc9e66d-ba45-474f-8a9f-7086b34a7d26" providerId="ADAL" clId="{38F516D4-38B2-4E6B-9686-11D301491982}" dt="2024-01-19T22:07:58.975" v="9973"/>
      <pc:docMkLst>
        <pc:docMk/>
      </pc:docMkLst>
      <pc:sldChg chg="modSp del mod">
        <pc:chgData name="Kevin Bouchard" userId="2fc9e66d-ba45-474f-8a9f-7086b34a7d26" providerId="ADAL" clId="{38F516D4-38B2-4E6B-9686-11D301491982}" dt="2024-01-18T16:27:11.666" v="12" actId="47"/>
        <pc:sldMkLst>
          <pc:docMk/>
          <pc:sldMk cId="1004256375" sldId="256"/>
        </pc:sldMkLst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004256375" sldId="25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975" v="5" actId="27636"/>
          <ac:spMkLst>
            <pc:docMk/>
            <pc:sldMk cId="1004256375" sldId="25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004256375" sldId="25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004256375" sldId="256"/>
            <ac:spMk id="5" creationId="{00000000-0000-0000-0000-000000000000}"/>
          </ac:spMkLst>
        </pc:spChg>
      </pc:sldChg>
      <pc:sldChg chg="delSp modSp mod modNotes">
        <pc:chgData name="Kevin Bouchard" userId="2fc9e66d-ba45-474f-8a9f-7086b34a7d26" providerId="ADAL" clId="{38F516D4-38B2-4E6B-9686-11D301491982}" dt="2024-01-19T16:03:22.894" v="1426" actId="478"/>
        <pc:sldMkLst>
          <pc:docMk/>
          <pc:sldMk cId="1823829716" sldId="258"/>
        </pc:sldMkLst>
        <pc:spChg chg="mod">
          <ac:chgData name="Kevin Bouchard" userId="2fc9e66d-ba45-474f-8a9f-7086b34a7d26" providerId="ADAL" clId="{38F516D4-38B2-4E6B-9686-11D301491982}" dt="2024-01-19T15:36:28.313" v="913" actId="20577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3:21.286" v="1425" actId="20577"/>
          <ac:spMkLst>
            <pc:docMk/>
            <pc:sldMk cId="1823829716" sldId="258"/>
            <ac:spMk id="3" creationId="{00000000-0000-0000-0000-000000000000}"/>
          </ac:spMkLst>
        </pc:spChg>
        <pc:spChg chg="del mod">
          <ac:chgData name="Kevin Bouchard" userId="2fc9e66d-ba45-474f-8a9f-7086b34a7d26" providerId="ADAL" clId="{38F516D4-38B2-4E6B-9686-11D301491982}" dt="2024-01-19T16:03:22.894" v="1426" actId="478"/>
          <ac:spMkLst>
            <pc:docMk/>
            <pc:sldMk cId="1823829716" sldId="258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23829716" sldId="258"/>
            <ac:spMk id="5" creationId="{00000000-0000-0000-0000-000000000000}"/>
          </ac:spMkLst>
        </pc:spChg>
      </pc:sldChg>
      <pc:sldChg chg="modSp add del mod modNotes">
        <pc:chgData name="Kevin Bouchard" userId="2fc9e66d-ba45-474f-8a9f-7086b34a7d26" providerId="ADAL" clId="{38F516D4-38B2-4E6B-9686-11D301491982}" dt="2024-01-19T15:33:17.581" v="502"/>
        <pc:sldMkLst>
          <pc:docMk/>
          <pc:sldMk cId="1621577873" sldId="25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21577873" sldId="259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21577873" sldId="259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21577873" sldId="259"/>
            <ac:spMk id="9" creationId="{00000000-0000-0000-0000-000000000000}"/>
          </ac:spMkLst>
        </pc:spChg>
      </pc:sldChg>
      <pc:sldChg chg="addSp delSp modSp del mod setBg">
        <pc:chgData name="Kevin Bouchard" userId="2fc9e66d-ba45-474f-8a9f-7086b34a7d26" providerId="ADAL" clId="{38F516D4-38B2-4E6B-9686-11D301491982}" dt="2024-01-19T15:36:14.691" v="878" actId="47"/>
        <pc:sldMkLst>
          <pc:docMk/>
          <pc:sldMk cId="2510357967" sldId="27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9" creationId="{00000000-0000-0000-0000-000000000000}"/>
          </ac:spMkLst>
        </pc:spChg>
        <pc:spChg chg="add del">
          <ac:chgData name="Kevin Bouchard" userId="2fc9e66d-ba45-474f-8a9f-7086b34a7d26" providerId="ADAL" clId="{38F516D4-38B2-4E6B-9686-11D301491982}" dt="2024-01-19T15:33:17.101" v="500" actId="26606"/>
          <ac:spMkLst>
            <pc:docMk/>
            <pc:sldMk cId="2510357967" sldId="275"/>
            <ac:spMk id="14" creationId="{5118BA95-03E7-41B7-B442-0AF8C0A7FF68}"/>
          </ac:spMkLst>
        </pc:spChg>
        <pc:spChg chg="add del">
          <ac:chgData name="Kevin Bouchard" userId="2fc9e66d-ba45-474f-8a9f-7086b34a7d26" providerId="ADAL" clId="{38F516D4-38B2-4E6B-9686-11D301491982}" dt="2024-01-19T15:33:17.101" v="500" actId="26606"/>
          <ac:spMkLst>
            <pc:docMk/>
            <pc:sldMk cId="2510357967" sldId="275"/>
            <ac:spMk id="20" creationId="{AD9B3EAD-A2B3-42C4-927C-3455E3E69EE6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25" creationId="{4FCA88C2-C73C-4062-A097-8FBCE3090BEA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27" creationId="{83981C21-E132-4402-B31B-D725C1CE77D2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29" creationId="{6A685C77-4E84-486A-9AE5-F3635BE98EFB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31" creationId="{E55C1C3E-5158-47F3-8FD9-14B22C3E6EAD}"/>
          </ac:spMkLst>
        </pc:spChg>
        <pc:grpChg chg="add del">
          <ac:chgData name="Kevin Bouchard" userId="2fc9e66d-ba45-474f-8a9f-7086b34a7d26" providerId="ADAL" clId="{38F516D4-38B2-4E6B-9686-11D301491982}" dt="2024-01-19T15:33:17.101" v="500" actId="26606"/>
          <ac:grpSpMkLst>
            <pc:docMk/>
            <pc:sldMk cId="2510357967" sldId="275"/>
            <ac:grpSpMk id="16" creationId="{E799C3D5-7D55-4046-808C-F290F456D6EF}"/>
          </ac:grpSpMkLst>
        </pc:grpChg>
      </pc:sldChg>
      <pc:sldChg chg="modSp mod">
        <pc:chgData name="Kevin Bouchard" userId="2fc9e66d-ba45-474f-8a9f-7086b34a7d26" providerId="ADAL" clId="{38F516D4-38B2-4E6B-9686-11D301491982}" dt="2024-01-19T16:04:45.491" v="1658" actId="27636"/>
        <pc:sldMkLst>
          <pc:docMk/>
          <pc:sldMk cId="722180629" sldId="27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722180629" sldId="27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4:45.491" v="1658" actId="27636"/>
          <ac:spMkLst>
            <pc:docMk/>
            <pc:sldMk cId="722180629" sldId="27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722180629" sldId="27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722180629" sldId="276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16:03:27.550" v="1427" actId="1076"/>
          <ac:picMkLst>
            <pc:docMk/>
            <pc:sldMk cId="722180629" sldId="276"/>
            <ac:picMk id="10" creationId="{00000000-0000-0000-0000-000000000000}"/>
          </ac:picMkLst>
        </pc:picChg>
      </pc:sldChg>
      <pc:sldChg chg="modSp add mod">
        <pc:chgData name="Kevin Bouchard" userId="2fc9e66d-ba45-474f-8a9f-7086b34a7d26" providerId="ADAL" clId="{38F516D4-38B2-4E6B-9686-11D301491982}" dt="2024-01-19T21:38:39.514" v="8411" actId="1076"/>
        <pc:sldMkLst>
          <pc:docMk/>
          <pc:sldMk cId="472379820" sldId="278"/>
        </pc:sldMkLst>
        <pc:spChg chg="mod">
          <ac:chgData name="Kevin Bouchard" userId="2fc9e66d-ba45-474f-8a9f-7086b34a7d26" providerId="ADAL" clId="{38F516D4-38B2-4E6B-9686-11D301491982}" dt="2024-01-19T21:37:37.383" v="8286" actId="20577"/>
          <ac:spMkLst>
            <pc:docMk/>
            <pc:sldMk cId="472379820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1:38:36.831" v="8410" actId="20577"/>
          <ac:spMkLst>
            <pc:docMk/>
            <pc:sldMk cId="472379820" sldId="278"/>
            <ac:spMk id="3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21:38:39.514" v="8411" actId="1076"/>
          <ac:picMkLst>
            <pc:docMk/>
            <pc:sldMk cId="472379820" sldId="278"/>
            <ac:picMk id="7" creationId="{00000000-0000-0000-0000-000000000000}"/>
          </ac:picMkLst>
        </pc:picChg>
      </pc:sldChg>
      <pc:sldChg chg="modSp del modNotes">
        <pc:chgData name="Kevin Bouchard" userId="2fc9e66d-ba45-474f-8a9f-7086b34a7d26" providerId="ADAL" clId="{38F516D4-38B2-4E6B-9686-11D301491982}" dt="2024-01-19T21:18:08.037" v="7367" actId="2696"/>
        <pc:sldMkLst>
          <pc:docMk/>
          <pc:sldMk cId="596767363" sldId="278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596767363" sldId="278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16:15:21.492" v="2402" actId="1076"/>
        <pc:sldMkLst>
          <pc:docMk/>
          <pc:sldMk cId="215036461" sldId="279"/>
        </pc:sldMkLst>
        <pc:spChg chg="mod">
          <ac:chgData name="Kevin Bouchard" userId="2fc9e66d-ba45-474f-8a9f-7086b34a7d26" providerId="ADAL" clId="{38F516D4-38B2-4E6B-9686-11D301491982}" dt="2024-01-19T16:08:17.668" v="1964" actId="20577"/>
          <ac:spMkLst>
            <pc:docMk/>
            <pc:sldMk cId="215036461" sldId="279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5:15.843" v="2401" actId="20577"/>
          <ac:spMkLst>
            <pc:docMk/>
            <pc:sldMk cId="215036461" sldId="279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036461" sldId="27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036461" sldId="279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0:39.330" v="2090" actId="1076"/>
          <ac:spMkLst>
            <pc:docMk/>
            <pc:sldMk cId="215036461" sldId="279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5:21.492" v="2402" actId="1076"/>
          <ac:spMkLst>
            <pc:docMk/>
            <pc:sldMk cId="215036461" sldId="279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16:17:28.476" v="2652" actId="1076"/>
        <pc:sldMkLst>
          <pc:docMk/>
          <pc:sldMk cId="2528296575" sldId="280"/>
        </pc:sldMkLst>
        <pc:spChg chg="mod">
          <ac:chgData name="Kevin Bouchard" userId="2fc9e66d-ba45-474f-8a9f-7086b34a7d26" providerId="ADAL" clId="{38F516D4-38B2-4E6B-9686-11D301491982}" dt="2024-01-19T16:15:32.326" v="2410" actId="20577"/>
          <ac:spMkLst>
            <pc:docMk/>
            <pc:sldMk cId="2528296575" sldId="28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16.933" v="2648" actId="20577"/>
          <ac:spMkLst>
            <pc:docMk/>
            <pc:sldMk cId="2528296575" sldId="28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28296575" sldId="28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28296575" sldId="280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6:22.664" v="2518" actId="1076"/>
          <ac:spMkLst>
            <pc:docMk/>
            <pc:sldMk cId="2528296575" sldId="280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22.177" v="2649" actId="1076"/>
          <ac:spMkLst>
            <pc:docMk/>
            <pc:sldMk cId="2528296575" sldId="280"/>
            <ac:spMk id="11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528296575" sldId="280"/>
            <ac:spMk id="1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26.609" v="2651" actId="1076"/>
          <ac:spMkLst>
            <pc:docMk/>
            <pc:sldMk cId="2528296575" sldId="280"/>
            <ac:spMk id="1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28.476" v="2652" actId="1076"/>
          <ac:spMkLst>
            <pc:docMk/>
            <pc:sldMk cId="2528296575" sldId="280"/>
            <ac:spMk id="15" creationId="{00000000-0000-0000-0000-000000000000}"/>
          </ac:spMkLst>
        </pc:spChg>
      </pc:sldChg>
      <pc:sldChg chg="addSp delSp modSp mod setBg">
        <pc:chgData name="Kevin Bouchard" userId="2fc9e66d-ba45-474f-8a9f-7086b34a7d26" providerId="ADAL" clId="{38F516D4-38B2-4E6B-9686-11D301491982}" dt="2024-01-19T16:21:08.945" v="3007" actId="20577"/>
        <pc:sldMkLst>
          <pc:docMk/>
          <pc:sldMk cId="1033799419" sldId="281"/>
        </pc:sldMkLst>
        <pc:spChg chg="mo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8:32.595" v="2678" actId="20577"/>
          <ac:spMkLst>
            <pc:docMk/>
            <pc:sldMk cId="1033799419" sldId="281"/>
            <ac:spMk id="6" creationId="{00000000-0000-0000-0000-000000000000}"/>
          </ac:spMkLst>
        </pc:spChg>
        <pc:spChg chg="del mo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7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21:08.945" v="3007" actId="20577"/>
          <ac:spMkLst>
            <pc:docMk/>
            <pc:sldMk cId="1033799419" sldId="281"/>
            <ac:spMk id="8" creationId="{00000000-0000-0000-0000-000000000000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1" creationId="{E009DD9B-5EE2-4C0D-8B2B-351C8C102205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3" creationId="{E720DB99-7745-4E75-9D96-AAB6D55C531E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5" creationId="{D68803C4-E159-4360-B7BB-74205C8F782D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7" creationId="{504B0465-3B07-49BF-BEA7-D81476246293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9" creationId="{49B7FFA5-14CB-4A4F-9BCC-CA3AA5D9D276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31" creationId="{04E48745-7512-4EC2-9E20-9092D12150CA}"/>
          </ac:spMkLst>
        </pc:spChg>
        <pc:grpChg chg="add">
          <ac:chgData name="Kevin Bouchard" userId="2fc9e66d-ba45-474f-8a9f-7086b34a7d26" providerId="ADAL" clId="{38F516D4-38B2-4E6B-9686-11D301491982}" dt="2024-01-19T16:18:10.694" v="2657" actId="26606"/>
          <ac:grpSpMkLst>
            <pc:docMk/>
            <pc:sldMk cId="1033799419" sldId="281"/>
            <ac:grpSpMk id="17" creationId="{16DBFAD4-B5FC-442B-A283-381B01B195F7}"/>
          </ac:grpSpMkLst>
        </pc:grpChg>
        <pc:picChg chg="del mod">
          <ac:chgData name="Kevin Bouchard" userId="2fc9e66d-ba45-474f-8a9f-7086b34a7d26" providerId="ADAL" clId="{38F516D4-38B2-4E6B-9686-11D301491982}" dt="2024-01-19T16:18:02.176" v="2655" actId="478"/>
          <ac:picMkLst>
            <pc:docMk/>
            <pc:sldMk cId="1033799419" sldId="281"/>
            <ac:picMk id="11" creationId="{00000000-0000-0000-0000-000000000000}"/>
          </ac:picMkLst>
        </pc:picChg>
        <pc:picChg chg="mod ord">
          <ac:chgData name="Kevin Bouchard" userId="2fc9e66d-ba45-474f-8a9f-7086b34a7d26" providerId="ADAL" clId="{38F516D4-38B2-4E6B-9686-11D301491982}" dt="2024-01-19T16:18:19.823" v="2660" actId="1076"/>
          <ac:picMkLst>
            <pc:docMk/>
            <pc:sldMk cId="1033799419" sldId="281"/>
            <ac:picMk id="12" creationId="{00000000-0000-0000-0000-000000000000}"/>
          </ac:picMkLst>
        </pc:picChg>
      </pc:sldChg>
      <pc:sldChg chg="modSp mod">
        <pc:chgData name="Kevin Bouchard" userId="2fc9e66d-ba45-474f-8a9f-7086b34a7d26" providerId="ADAL" clId="{38F516D4-38B2-4E6B-9686-11D301491982}" dt="2024-01-19T16:30:14.290" v="3223" actId="20577"/>
        <pc:sldMkLst>
          <pc:docMk/>
          <pc:sldMk cId="4156619939" sldId="282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6619939" sldId="282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6619939" sldId="282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30:14.290" v="3223" actId="20577"/>
          <ac:spMkLst>
            <pc:docMk/>
            <pc:sldMk cId="4156619939" sldId="282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16:32:08.563" v="3461" actId="20577"/>
        <pc:sldMkLst>
          <pc:docMk/>
          <pc:sldMk cId="1808414488" sldId="28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08414488" sldId="28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08414488" sldId="28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08414488" sldId="283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32:08.563" v="3461" actId="20577"/>
          <ac:spMkLst>
            <pc:docMk/>
            <pc:sldMk cId="1808414488" sldId="283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808414488" sldId="283"/>
            <ac:picMk id="9" creationId="{00000000-0000-0000-0000-000000000000}"/>
          </ac:picMkLst>
        </pc:picChg>
      </pc:sldChg>
      <pc:sldChg chg="addSp delSp modSp mod">
        <pc:chgData name="Kevin Bouchard" userId="2fc9e66d-ba45-474f-8a9f-7086b34a7d26" providerId="ADAL" clId="{38F516D4-38B2-4E6B-9686-11D301491982}" dt="2024-01-19T17:57:04.361" v="4034" actId="478"/>
        <pc:sldMkLst>
          <pc:docMk/>
          <pc:sldMk cId="3887196639" sldId="284"/>
        </pc:sldMkLst>
        <pc:spChg chg="mod">
          <ac:chgData name="Kevin Bouchard" userId="2fc9e66d-ba45-474f-8a9f-7086b34a7d26" providerId="ADAL" clId="{38F516D4-38B2-4E6B-9686-11D301491982}" dt="2024-01-19T16:32:14.815" v="3462" actId="20577"/>
          <ac:spMkLst>
            <pc:docMk/>
            <pc:sldMk cId="3887196639" sldId="284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7:53:57.395" v="4005"/>
          <ac:spMkLst>
            <pc:docMk/>
            <pc:sldMk cId="3887196639" sldId="284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87196639" sldId="284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87196639" sldId="284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7:53:12.102" v="3809"/>
          <ac:spMkLst>
            <pc:docMk/>
            <pc:sldMk cId="3887196639" sldId="284"/>
            <ac:spMk id="6" creationId="{00000000-0000-0000-0000-000000000000}"/>
          </ac:spMkLst>
        </pc:spChg>
        <pc:spChg chg="add del mod">
          <ac:chgData name="Kevin Bouchard" userId="2fc9e66d-ba45-474f-8a9f-7086b34a7d26" providerId="ADAL" clId="{38F516D4-38B2-4E6B-9686-11D301491982}" dt="2024-01-19T17:54:34.667" v="4016" actId="478"/>
          <ac:spMkLst>
            <pc:docMk/>
            <pc:sldMk cId="3887196639" sldId="284"/>
            <ac:spMk id="8" creationId="{296CDD74-3CE1-4356-99F7-06ED4446CDE6}"/>
          </ac:spMkLst>
        </pc:spChg>
        <pc:spChg chg="add del mod">
          <ac:chgData name="Kevin Bouchard" userId="2fc9e66d-ba45-474f-8a9f-7086b34a7d26" providerId="ADAL" clId="{38F516D4-38B2-4E6B-9686-11D301491982}" dt="2024-01-19T17:57:04.361" v="4034" actId="478"/>
          <ac:spMkLst>
            <pc:docMk/>
            <pc:sldMk cId="3887196639" sldId="284"/>
            <ac:spMk id="9" creationId="{16C56CC6-6410-6B9B-CE73-80D520DF0F5C}"/>
          </ac:spMkLst>
        </pc:spChg>
        <pc:picChg chg="mod">
          <ac:chgData name="Kevin Bouchard" userId="2fc9e66d-ba45-474f-8a9f-7086b34a7d26" providerId="ADAL" clId="{38F516D4-38B2-4E6B-9686-11D301491982}" dt="2024-01-19T17:52:37.290" v="3792" actId="1076"/>
          <ac:picMkLst>
            <pc:docMk/>
            <pc:sldMk cId="3887196639" sldId="284"/>
            <ac:picMk id="7" creationId="{00000000-0000-0000-0000-000000000000}"/>
          </ac:picMkLst>
        </pc:picChg>
      </pc:sldChg>
      <pc:sldChg chg="modSp mod">
        <pc:chgData name="Kevin Bouchard" userId="2fc9e66d-ba45-474f-8a9f-7086b34a7d26" providerId="ADAL" clId="{38F516D4-38B2-4E6B-9686-11D301491982}" dt="2024-01-19T20:08:31.380" v="4687" actId="122"/>
        <pc:sldMkLst>
          <pc:docMk/>
          <pc:sldMk cId="129400175" sldId="285"/>
        </pc:sldMkLst>
        <pc:spChg chg="mod">
          <ac:chgData name="Kevin Bouchard" userId="2fc9e66d-ba45-474f-8a9f-7086b34a7d26" providerId="ADAL" clId="{38F516D4-38B2-4E6B-9686-11D301491982}" dt="2024-01-19T17:57:16.455" v="4062" actId="20577"/>
          <ac:spMkLst>
            <pc:docMk/>
            <pc:sldMk cId="129400175" sldId="285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08:31.380" v="4687" actId="122"/>
          <ac:spMkLst>
            <pc:docMk/>
            <pc:sldMk cId="129400175" sldId="285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29400175" sldId="28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29400175" sldId="285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8:03:11.615" v="4577" actId="1076"/>
          <ac:spMkLst>
            <pc:docMk/>
            <pc:sldMk cId="129400175" sldId="285"/>
            <ac:spMk id="6" creationId="{00000000-0000-0000-0000-000000000000}"/>
          </ac:spMkLst>
        </pc:spChg>
      </pc:sldChg>
      <pc:sldChg chg="modSp mod chgLayout modNotes">
        <pc:chgData name="Kevin Bouchard" userId="2fc9e66d-ba45-474f-8a9f-7086b34a7d26" providerId="ADAL" clId="{38F516D4-38B2-4E6B-9686-11D301491982}" dt="2024-01-19T20:27:31.653" v="5329" actId="1076"/>
        <pc:sldMkLst>
          <pc:docMk/>
          <pc:sldMk cId="2471341953" sldId="286"/>
        </pc:sldMkLst>
        <pc:spChg chg="mod ord">
          <ac:chgData name="Kevin Bouchard" userId="2fc9e66d-ba45-474f-8a9f-7086b34a7d26" providerId="ADAL" clId="{38F516D4-38B2-4E6B-9686-11D301491982}" dt="2024-01-19T20:08:56.586" v="4720" actId="20577"/>
          <ac:spMkLst>
            <pc:docMk/>
            <pc:sldMk cId="2471341953" sldId="286"/>
            <ac:spMk id="2" creationId="{00000000-0000-0000-0000-000000000000}"/>
          </ac:spMkLst>
        </pc:spChg>
        <pc:spChg chg="mod ord">
          <ac:chgData name="Kevin Bouchard" userId="2fc9e66d-ba45-474f-8a9f-7086b34a7d26" providerId="ADAL" clId="{38F516D4-38B2-4E6B-9686-11D301491982}" dt="2024-01-19T20:27:27.820" v="5328" actId="20577"/>
          <ac:spMkLst>
            <pc:docMk/>
            <pc:sldMk cId="2471341953" sldId="286"/>
            <ac:spMk id="3" creationId="{00000000-0000-0000-0000-000000000000}"/>
          </ac:spMkLst>
        </pc:spChg>
        <pc:spChg chg="mod ord">
          <ac:chgData name="Kevin Bouchard" userId="2fc9e66d-ba45-474f-8a9f-7086b34a7d26" providerId="ADAL" clId="{38F516D4-38B2-4E6B-9686-11D301491982}" dt="2024-01-19T20:08:41.035" v="4688" actId="700"/>
          <ac:spMkLst>
            <pc:docMk/>
            <pc:sldMk cId="2471341953" sldId="286"/>
            <ac:spMk id="4" creationId="{00000000-0000-0000-0000-000000000000}"/>
          </ac:spMkLst>
        </pc:spChg>
        <pc:spChg chg="mod ord">
          <ac:chgData name="Kevin Bouchard" userId="2fc9e66d-ba45-474f-8a9f-7086b34a7d26" providerId="ADAL" clId="{38F516D4-38B2-4E6B-9686-11D301491982}" dt="2024-01-19T20:08:41.035" v="4688" actId="700"/>
          <ac:spMkLst>
            <pc:docMk/>
            <pc:sldMk cId="2471341953" sldId="286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20:09:03.560" v="4721" actId="1076"/>
          <ac:picMkLst>
            <pc:docMk/>
            <pc:sldMk cId="2471341953" sldId="286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0:27:31.653" v="5329" actId="1076"/>
          <ac:picMkLst>
            <pc:docMk/>
            <pc:sldMk cId="2471341953" sldId="286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20:36:47.202" v="5544" actId="1076"/>
        <pc:sldMkLst>
          <pc:docMk/>
          <pc:sldMk cId="3443018309" sldId="287"/>
        </pc:sldMkLst>
        <pc:spChg chg="mod">
          <ac:chgData name="Kevin Bouchard" userId="2fc9e66d-ba45-474f-8a9f-7086b34a7d26" providerId="ADAL" clId="{38F516D4-38B2-4E6B-9686-11D301491982}" dt="2024-01-19T20:27:42.420" v="5349" actId="20577"/>
          <ac:spMkLst>
            <pc:docMk/>
            <pc:sldMk cId="3443018309" sldId="287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36:40.020" v="5542" actId="20577"/>
          <ac:spMkLst>
            <pc:docMk/>
            <pc:sldMk cId="3443018309" sldId="287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443018309" sldId="28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443018309" sldId="287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443018309" sldId="287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0:36:03.149" v="5441" actId="1076"/>
          <ac:picMkLst>
            <pc:docMk/>
            <pc:sldMk cId="3443018309" sldId="287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0:36:47.202" v="5544" actId="1076"/>
          <ac:picMkLst>
            <pc:docMk/>
            <pc:sldMk cId="3443018309" sldId="287"/>
            <ac:picMk id="8" creationId="{00000000-0000-0000-0000-000000000000}"/>
          </ac:picMkLst>
        </pc:picChg>
      </pc:sldChg>
      <pc:sldChg chg="modSp mod">
        <pc:chgData name="Kevin Bouchard" userId="2fc9e66d-ba45-474f-8a9f-7086b34a7d26" providerId="ADAL" clId="{38F516D4-38B2-4E6B-9686-11D301491982}" dt="2024-01-19T20:41:51.574" v="6062" actId="20577"/>
        <pc:sldMkLst>
          <pc:docMk/>
          <pc:sldMk cId="1115151165" sldId="288"/>
        </pc:sldMkLst>
        <pc:spChg chg="mod">
          <ac:chgData name="Kevin Bouchard" userId="2fc9e66d-ba45-474f-8a9f-7086b34a7d26" providerId="ADAL" clId="{38F516D4-38B2-4E6B-9686-11D301491982}" dt="2024-01-19T20:39:02.718" v="5545"/>
          <ac:spMkLst>
            <pc:docMk/>
            <pc:sldMk cId="1115151165" sldId="28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41:51.574" v="6062" actId="20577"/>
          <ac:spMkLst>
            <pc:docMk/>
            <pc:sldMk cId="1115151165" sldId="288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115151165" sldId="288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115151165" sldId="288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115151165" sldId="288"/>
            <ac:picMk id="6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20:46:06.010" v="6395" actId="20577"/>
        <pc:sldMkLst>
          <pc:docMk/>
          <pc:sldMk cId="2821553015" sldId="28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21553015" sldId="289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46:06.010" v="6395" actId="20577"/>
          <ac:spMkLst>
            <pc:docMk/>
            <pc:sldMk cId="2821553015" sldId="289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21553015" sldId="28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21553015" sldId="289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21553015" sldId="289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21553015" sldId="289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21553015" sldId="289"/>
            <ac:picMk id="8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20:52:52.125" v="6494" actId="20577"/>
        <pc:sldMkLst>
          <pc:docMk/>
          <pc:sldMk cId="4154025010" sldId="290"/>
        </pc:sldMkLst>
        <pc:spChg chg="mod">
          <ac:chgData name="Kevin Bouchard" userId="2fc9e66d-ba45-474f-8a9f-7086b34a7d26" providerId="ADAL" clId="{38F516D4-38B2-4E6B-9686-11D301491982}" dt="2024-01-19T20:52:16.289" v="6420" actId="20577"/>
          <ac:spMkLst>
            <pc:docMk/>
            <pc:sldMk cId="4154025010" sldId="29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52:52.125" v="6494" actId="20577"/>
          <ac:spMkLst>
            <pc:docMk/>
            <pc:sldMk cId="4154025010" sldId="29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4025010" sldId="29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4025010" sldId="290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54025010" sldId="290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54025010" sldId="290"/>
            <ac:spMk id="9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52:34.688" v="6456" actId="20577"/>
          <ac:spMkLst>
            <pc:docMk/>
            <pc:sldMk cId="4154025010" sldId="290"/>
            <ac:spMk id="11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54025010" sldId="290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54025010" sldId="290"/>
            <ac:picMk id="8" creationId="{00000000-0000-0000-0000-000000000000}"/>
          </ac:picMkLst>
        </pc:picChg>
      </pc:sldChg>
      <pc:sldChg chg="addSp modSp mod ord modAnim modNotes">
        <pc:chgData name="Kevin Bouchard" userId="2fc9e66d-ba45-474f-8a9f-7086b34a7d26" providerId="ADAL" clId="{38F516D4-38B2-4E6B-9686-11D301491982}" dt="2024-01-19T22:07:58.975" v="9973"/>
        <pc:sldMkLst>
          <pc:docMk/>
          <pc:sldMk cId="457564184" sldId="291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57564184" sldId="291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57:04.170" v="6784" actId="20577"/>
          <ac:spMkLst>
            <pc:docMk/>
            <pc:sldMk cId="457564184" sldId="291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57564184" sldId="291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57564184" sldId="291"/>
            <ac:spMk id="5" creationId="{00000000-0000-0000-0000-000000000000}"/>
          </ac:spMkLst>
        </pc:spChg>
        <pc:spChg chg="add mod">
          <ac:chgData name="Kevin Bouchard" userId="2fc9e66d-ba45-474f-8a9f-7086b34a7d26" providerId="ADAL" clId="{38F516D4-38B2-4E6B-9686-11D301491982}" dt="2024-01-19T20:58:06.991" v="6789" actId="14100"/>
          <ac:spMkLst>
            <pc:docMk/>
            <pc:sldMk cId="457564184" sldId="291"/>
            <ac:spMk id="9" creationId="{DAA2EA57-5BA9-D81C-E97E-7BF022158FF0}"/>
          </ac:spMkLst>
        </pc:spChg>
        <pc:spChg chg="add mod">
          <ac:chgData name="Kevin Bouchard" userId="2fc9e66d-ba45-474f-8a9f-7086b34a7d26" providerId="ADAL" clId="{38F516D4-38B2-4E6B-9686-11D301491982}" dt="2024-01-19T20:59:24.320" v="6889" actId="1076"/>
          <ac:spMkLst>
            <pc:docMk/>
            <pc:sldMk cId="457564184" sldId="291"/>
            <ac:spMk id="13" creationId="{766363BB-23A4-0C24-D8B6-0A919AD34801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57564184" sldId="291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57564184" sldId="291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57564184" sldId="291"/>
            <ac:picMk id="8" creationId="{00000000-0000-0000-0000-000000000000}"/>
          </ac:picMkLst>
        </pc:picChg>
        <pc:cxnChg chg="add mod">
          <ac:chgData name="Kevin Bouchard" userId="2fc9e66d-ba45-474f-8a9f-7086b34a7d26" providerId="ADAL" clId="{38F516D4-38B2-4E6B-9686-11D301491982}" dt="2024-01-19T20:58:24.636" v="6793" actId="14100"/>
          <ac:cxnSpMkLst>
            <pc:docMk/>
            <pc:sldMk cId="457564184" sldId="291"/>
            <ac:cxnSpMk id="10" creationId="{1769729E-1180-1569-57D4-E2D0BA843760}"/>
          </ac:cxnSpMkLst>
        </pc:cxnChg>
      </pc:sldChg>
      <pc:sldChg chg="modSp mod">
        <pc:chgData name="Kevin Bouchard" userId="2fc9e66d-ba45-474f-8a9f-7086b34a7d26" providerId="ADAL" clId="{38F516D4-38B2-4E6B-9686-11D301491982}" dt="2024-01-19T15:33:17.581" v="502"/>
        <pc:sldMkLst>
          <pc:docMk/>
          <pc:sldMk cId="3721190075" sldId="292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7" creationId="{00000000-0000-0000-0000-000000000000}"/>
          </ac:spMkLst>
        </pc:spChg>
      </pc:sldChg>
      <pc:sldChg chg="add del">
        <pc:chgData name="Kevin Bouchard" userId="2fc9e66d-ba45-474f-8a9f-7086b34a7d26" providerId="ADAL" clId="{38F516D4-38B2-4E6B-9686-11D301491982}" dt="2024-01-19T21:44:17.811" v="8947" actId="47"/>
        <pc:sldMkLst>
          <pc:docMk/>
          <pc:sldMk cId="1397435671" sldId="293"/>
        </pc:sldMkLst>
      </pc:sldChg>
      <pc:sldChg chg="modSp del">
        <pc:chgData name="Kevin Bouchard" userId="2fc9e66d-ba45-474f-8a9f-7086b34a7d26" providerId="ADAL" clId="{38F516D4-38B2-4E6B-9686-11D301491982}" dt="2024-01-19T21:18:08.037" v="7367" actId="2696"/>
        <pc:sldMkLst>
          <pc:docMk/>
          <pc:sldMk cId="3813351392" sldId="29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13351392" sldId="293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13351392" sldId="29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13351392" sldId="29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813351392" sldId="293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813351392" sldId="293"/>
            <ac:spMk id="10" creationId="{00000000-0000-0000-0000-000000000000}"/>
          </ac:spMkLst>
        </pc:spChg>
        <pc:graphicFrameChg chg="mod">
          <ac:chgData name="Kevin Bouchard" userId="2fc9e66d-ba45-474f-8a9f-7086b34a7d26" providerId="ADAL" clId="{38F516D4-38B2-4E6B-9686-11D301491982}" dt="2024-01-18T16:27:07.838" v="4"/>
          <ac:graphicFrameMkLst>
            <pc:docMk/>
            <pc:sldMk cId="3813351392" sldId="293"/>
            <ac:graphicFrameMk id="9" creationId="{00000000-0000-0000-0000-000000000000}"/>
          </ac:graphicFrameMkLst>
        </pc:graphicFrameChg>
      </pc:sldChg>
      <pc:sldChg chg="add del">
        <pc:chgData name="Kevin Bouchard" userId="2fc9e66d-ba45-474f-8a9f-7086b34a7d26" providerId="ADAL" clId="{38F516D4-38B2-4E6B-9686-11D301491982}" dt="2024-01-19T21:44:22.810" v="8948" actId="47"/>
        <pc:sldMkLst>
          <pc:docMk/>
          <pc:sldMk cId="143705832" sldId="294"/>
        </pc:sldMkLst>
      </pc:sldChg>
      <pc:sldChg chg="modSp del modNotes">
        <pc:chgData name="Kevin Bouchard" userId="2fc9e66d-ba45-474f-8a9f-7086b34a7d26" providerId="ADAL" clId="{38F516D4-38B2-4E6B-9686-11D301491982}" dt="2024-01-19T21:18:08.037" v="7367" actId="2696"/>
        <pc:sldMkLst>
          <pc:docMk/>
          <pc:sldMk cId="2869740036" sldId="29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869740036" sldId="294"/>
            <ac:spMk id="8" creationId="{00000000-0000-0000-0000-000000000000}"/>
          </ac:spMkLst>
        </pc:spChg>
        <pc:graphicFrameChg chg="mod">
          <ac:chgData name="Kevin Bouchard" userId="2fc9e66d-ba45-474f-8a9f-7086b34a7d26" providerId="ADAL" clId="{38F516D4-38B2-4E6B-9686-11D301491982}" dt="2024-01-18T16:27:07.838" v="4"/>
          <ac:graphicFrameMkLst>
            <pc:docMk/>
            <pc:sldMk cId="2869740036" sldId="294"/>
            <ac:graphicFrameMk id="6" creationId="{00000000-0000-0000-0000-000000000000}"/>
          </ac:graphicFrameMkLst>
        </pc:graphicFrame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69740036" sldId="294"/>
            <ac:picMk id="7" creationId="{00000000-0000-0000-0000-000000000000}"/>
          </ac:picMkLst>
        </pc:picChg>
      </pc:sldChg>
      <pc:sldChg chg="modSp add mod">
        <pc:chgData name="Kevin Bouchard" userId="2fc9e66d-ba45-474f-8a9f-7086b34a7d26" providerId="ADAL" clId="{38F516D4-38B2-4E6B-9686-11D301491982}" dt="2024-01-19T22:04:01.031" v="9903" actId="20577"/>
        <pc:sldMkLst>
          <pc:docMk/>
          <pc:sldMk cId="398040344" sldId="295"/>
        </pc:sldMkLst>
        <pc:spChg chg="mod">
          <ac:chgData name="Kevin Bouchard" userId="2fc9e66d-ba45-474f-8a9f-7086b34a7d26" providerId="ADAL" clId="{38F516D4-38B2-4E6B-9686-11D301491982}" dt="2024-01-19T22:04:01.031" v="9903" actId="20577"/>
          <ac:spMkLst>
            <pc:docMk/>
            <pc:sldMk cId="398040344" sldId="295"/>
            <ac:spMk id="3" creationId="{00000000-0000-0000-0000-000000000000}"/>
          </ac:spMkLst>
        </pc:spChg>
      </pc:sldChg>
      <pc:sldChg chg="modSp del modNotes">
        <pc:chgData name="Kevin Bouchard" userId="2fc9e66d-ba45-474f-8a9f-7086b34a7d26" providerId="ADAL" clId="{38F516D4-38B2-4E6B-9686-11D301491982}" dt="2024-01-19T21:18:08.037" v="7367" actId="2696"/>
        <pc:sldMkLst>
          <pc:docMk/>
          <pc:sldMk cId="622321037" sldId="29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5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15:33:17.581" v="502"/>
        <pc:sldMkLst>
          <pc:docMk/>
          <pc:sldMk cId="3094366213" sldId="29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8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9" creationId="{A0C45878-4FCF-C1A7-B457-E8B27520461B}"/>
          </ac:picMkLst>
        </pc:picChg>
      </pc:sldChg>
      <pc:sldChg chg="delSp modSp mod">
        <pc:chgData name="Kevin Bouchard" userId="2fc9e66d-ba45-474f-8a9f-7086b34a7d26" providerId="ADAL" clId="{38F516D4-38B2-4E6B-9686-11D301491982}" dt="2024-01-19T21:02:56.527" v="7213" actId="20577"/>
        <pc:sldMkLst>
          <pc:docMk/>
          <pc:sldMk cId="4015615312" sldId="297"/>
        </pc:sldMkLst>
        <pc:spChg chg="del mod">
          <ac:chgData name="Kevin Bouchard" userId="2fc9e66d-ba45-474f-8a9f-7086b34a7d26" providerId="ADAL" clId="{38F516D4-38B2-4E6B-9686-11D301491982}" dt="2024-01-19T21:02:31.586" v="7128" actId="478"/>
          <ac:spMkLst>
            <pc:docMk/>
            <pc:sldMk cId="4015615312" sldId="29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15615312" sldId="297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1:00:36.716" v="6906" actId="20577"/>
          <ac:spMkLst>
            <pc:docMk/>
            <pc:sldMk cId="4015615312" sldId="297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1:02:56.527" v="7213" actId="20577"/>
          <ac:spMkLst>
            <pc:docMk/>
            <pc:sldMk cId="4015615312" sldId="297"/>
            <ac:spMk id="7" creationId="{00000000-0000-0000-0000-000000000000}"/>
          </ac:spMkLst>
        </pc:sp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1737628340" sldId="29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737628340" sldId="299"/>
            <ac:picMk id="9" creationId="{00000000-0000-0000-0000-000000000000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1083437385" sldId="301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7" creationId="{00000000-0000-0000-0000-000000000000}"/>
          </ac:spMkLst>
        </pc:sp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075033953" sldId="30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75033953" sldId="306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75033953" sldId="306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75033953" sldId="306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075033953" sldId="306"/>
            <ac:picMk id="2" creationId="{00000000-0000-0000-0000-000000000000}"/>
          </ac:picMkLst>
        </pc:picChg>
      </pc:sldChg>
      <pc:sldChg chg="addSp delSp modSp mod ord setBg setClrOvrMap modNotes">
        <pc:chgData name="Kevin Bouchard" userId="2fc9e66d-ba45-474f-8a9f-7086b34a7d26" providerId="ADAL" clId="{38F516D4-38B2-4E6B-9686-11D301491982}" dt="2024-01-19T22:06:52.423" v="9971" actId="20577"/>
        <pc:sldMkLst>
          <pc:docMk/>
          <pc:sldMk cId="889380667" sldId="322"/>
        </pc:sldMkLst>
        <pc:spChg chg="mod">
          <ac:chgData name="Kevin Bouchard" userId="2fc9e66d-ba45-474f-8a9f-7086b34a7d26" providerId="ADAL" clId="{38F516D4-38B2-4E6B-9686-11D301491982}" dt="2024-01-19T22:04:28.141" v="9918" actId="20577"/>
          <ac:spMkLst>
            <pc:docMk/>
            <pc:sldMk cId="889380667" sldId="322"/>
            <ac:spMk id="2" creationId="{BA6280F1-7C38-88F3-9233-4DD9072B65BA}"/>
          </ac:spMkLst>
        </pc:spChg>
        <pc:spChg chg="mod">
          <ac:chgData name="Kevin Bouchard" userId="2fc9e66d-ba45-474f-8a9f-7086b34a7d26" providerId="ADAL" clId="{38F516D4-38B2-4E6B-9686-11D301491982}" dt="2024-01-19T22:06:52.423" v="9971" actId="20577"/>
          <ac:spMkLst>
            <pc:docMk/>
            <pc:sldMk cId="889380667" sldId="322"/>
            <ac:spMk id="3" creationId="{033A6DDA-D4C9-FF02-822E-E73A1B85E284}"/>
          </ac:spMkLst>
        </pc:spChg>
        <pc:spChg chg="mo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4" creationId="{D1E5FE93-8626-2E6A-2174-BDFD27E22AC6}"/>
          </ac:spMkLst>
        </pc:spChg>
        <pc:spChg chg="add del">
          <ac:chgData name="Kevin Bouchard" userId="2fc9e66d-ba45-474f-8a9f-7086b34a7d26" providerId="ADAL" clId="{38F516D4-38B2-4E6B-9686-11D301491982}" dt="2024-01-19T21:08:28.751" v="7221" actId="26606"/>
          <ac:spMkLst>
            <pc:docMk/>
            <pc:sldMk cId="889380667" sldId="322"/>
            <ac:spMk id="1031" creationId="{2A0E4E09-FC02-4ADC-951A-3FFA90B6FE39}"/>
          </ac:spMkLst>
        </pc:spChg>
        <pc:spChg chg="add del">
          <ac:chgData name="Kevin Bouchard" userId="2fc9e66d-ba45-474f-8a9f-7086b34a7d26" providerId="ADAL" clId="{38F516D4-38B2-4E6B-9686-11D301491982}" dt="2024-01-19T21:08:28.751" v="7221" actId="26606"/>
          <ac:spMkLst>
            <pc:docMk/>
            <pc:sldMk cId="889380667" sldId="322"/>
            <ac:spMk id="1033" creationId="{E5821A2D-F010-4C2B-8819-23281D9C770F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39" creationId="{49B7FFA5-14CB-4A4F-9BCC-CA3AA5D9D276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0" creationId="{E009DD9B-5EE2-4C0D-8B2B-351C8C102205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1" creationId="{04E48745-7512-4EC2-9E20-9092D12150CA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2" creationId="{E720DB99-7745-4E75-9D96-AAB6D55C531E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3" creationId="{D68803C4-E159-4360-B7BB-74205C8F782D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4" creationId="{504B0465-3B07-49BF-BEA7-D81476246293}"/>
          </ac:spMkLst>
        </pc:spChg>
        <pc:grpChg chg="add del">
          <ac:chgData name="Kevin Bouchard" userId="2fc9e66d-ba45-474f-8a9f-7086b34a7d26" providerId="ADAL" clId="{38F516D4-38B2-4E6B-9686-11D301491982}" dt="2024-01-19T21:08:28.751" v="7221" actId="26606"/>
          <ac:grpSpMkLst>
            <pc:docMk/>
            <pc:sldMk cId="889380667" sldId="322"/>
            <ac:grpSpMk id="1035" creationId="{D68B9961-F007-40D1-AF51-61B6DE5106CE}"/>
          </ac:grpSpMkLst>
        </pc:grpChg>
        <pc:picChg chg="mod ord">
          <ac:chgData name="Kevin Bouchard" userId="2fc9e66d-ba45-474f-8a9f-7086b34a7d26" providerId="ADAL" clId="{38F516D4-38B2-4E6B-9686-11D301491982}" dt="2024-01-19T21:08:28.789" v="7222" actId="26606"/>
          <ac:picMkLst>
            <pc:docMk/>
            <pc:sldMk cId="889380667" sldId="322"/>
            <ac:picMk id="1026" creationId="{B3932422-A518-6206-4C98-58EB2AA2325E}"/>
          </ac:picMkLst>
        </pc:picChg>
      </pc:sldChg>
      <pc:sldChg chg="modSp ord modNotes">
        <pc:chgData name="Kevin Bouchard" userId="2fc9e66d-ba45-474f-8a9f-7086b34a7d26" providerId="ADAL" clId="{38F516D4-38B2-4E6B-9686-11D301491982}" dt="2024-01-19T21:07:54.868" v="7217"/>
        <pc:sldMkLst>
          <pc:docMk/>
          <pc:sldMk cId="3396304668" sldId="32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396304668" sldId="323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6" creationId="{0F05698E-0DA7-DFAF-AA65-68550C47BEDA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7" creationId="{7B0BEFF0-40F9-48CA-14C5-8C29C9F5A515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9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0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1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3" creationId="{20AFE487-5278-1A91-DE81-8428FAEAE54A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4" creationId="{3D3F77F1-93C6-3B43-6D05-A014653CC76A}"/>
          </ac:spMkLst>
        </pc:spChg>
        <pc:grpChg chg="mod">
          <ac:chgData name="Kevin Bouchard" userId="2fc9e66d-ba45-474f-8a9f-7086b34a7d26" providerId="ADAL" clId="{38F516D4-38B2-4E6B-9686-11D301491982}" dt="2024-01-18T16:27:07.838" v="4"/>
          <ac:grpSpMkLst>
            <pc:docMk/>
            <pc:sldMk cId="3396304668" sldId="323"/>
            <ac:grpSpMk id="3" creationId="{DC125748-E24B-1D26-9C3A-1B5C519E03BD}"/>
          </ac:grpSpMkLst>
        </pc:grpChg>
        <pc:graphicFrameChg chg="mod">
          <ac:chgData name="Kevin Bouchard" userId="2fc9e66d-ba45-474f-8a9f-7086b34a7d26" providerId="ADAL" clId="{38F516D4-38B2-4E6B-9686-11D301491982}" dt="2024-01-18T16:27:07.838" v="4"/>
          <ac:graphicFrameMkLst>
            <pc:docMk/>
            <pc:sldMk cId="3396304668" sldId="323"/>
            <ac:graphicFrameMk id="8" creationId="{00000000-0000-0000-0000-000000000000}"/>
          </ac:graphicFrameMkLst>
        </pc:graphicFrame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396304668" sldId="323"/>
            <ac:picMk id="15" creationId="{8BCAC1F3-E0FF-4A54-290B-F66F343BF209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396304668" sldId="323"/>
            <ac:picMk id="16" creationId="{FD767716-11BD-EDE0-CF4C-C6A77CFAA93C}"/>
          </ac:picMkLst>
        </pc:pic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908152841" sldId="32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2" creationId="{C4EF52CA-0C51-43C4-B587-EE8841646798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3" creationId="{96BBD5E7-2C01-4741-A99E-B7B68155A2FD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4" creationId="{03263201-895C-4E0C-83DF-231DD917855D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5" creationId="{69341273-5CEC-40C7-A1C8-48583F3E0EFE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6" creationId="{91DE6A23-EECC-4424-AC80-49F6841C2EF9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10" creationId="{04998ADC-C30C-4C9B-AE3B-F9618AC0F78D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11" creationId="{E0914741-7A2F-40C7-9217-CA1E6A5477A7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12" creationId="{F203F4CA-70D3-49F3-9AA1-6E54B4682D51}"/>
          </ac:spMkLst>
        </pc:spChg>
        <pc:cxnChg chg="mod">
          <ac:chgData name="Kevin Bouchard" userId="2fc9e66d-ba45-474f-8a9f-7086b34a7d26" providerId="ADAL" clId="{38F516D4-38B2-4E6B-9686-11D301491982}" dt="2024-01-18T16:27:07.838" v="4"/>
          <ac:cxnSpMkLst>
            <pc:docMk/>
            <pc:sldMk cId="908152841" sldId="324"/>
            <ac:cxnSpMk id="8" creationId="{810E51EE-606F-46A6-A10B-08801BDC8DE6}"/>
          </ac:cxnSpMkLst>
        </pc:cxnChg>
        <pc:cxnChg chg="mod">
          <ac:chgData name="Kevin Bouchard" userId="2fc9e66d-ba45-474f-8a9f-7086b34a7d26" providerId="ADAL" clId="{38F516D4-38B2-4E6B-9686-11D301491982}" dt="2024-01-18T16:27:07.838" v="4"/>
          <ac:cxnSpMkLst>
            <pc:docMk/>
            <pc:sldMk cId="908152841" sldId="324"/>
            <ac:cxnSpMk id="14" creationId="{9A7AF439-D28D-49B3-AA75-79BA69D60FB7}"/>
          </ac:cxnSpMkLst>
        </pc:cxn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162060158" sldId="32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62060158" sldId="325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62060158" sldId="325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62060158" sldId="32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62060158" sldId="325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62060158" sldId="325"/>
            <ac:picMk id="7" creationId="{00000000-0000-0000-0000-000000000000}"/>
          </ac:picMkLst>
        </pc:picChg>
      </pc:sldChg>
      <pc:sldChg chg="modSp mod ord modNotes">
        <pc:chgData name="Kevin Bouchard" userId="2fc9e66d-ba45-474f-8a9f-7086b34a7d26" providerId="ADAL" clId="{38F516D4-38B2-4E6B-9686-11D301491982}" dt="2024-01-19T21:33:15.310" v="8181" actId="1076"/>
        <pc:sldMkLst>
          <pc:docMk/>
          <pc:sldMk cId="3234242245" sldId="326"/>
        </pc:sldMkLst>
        <pc:spChg chg="mod">
          <ac:chgData name="Kevin Bouchard" userId="2fc9e66d-ba45-474f-8a9f-7086b34a7d26" providerId="ADAL" clId="{38F516D4-38B2-4E6B-9686-11D301491982}" dt="2024-01-19T21:32:55.466" v="8177" actId="20577"/>
          <ac:spMkLst>
            <pc:docMk/>
            <pc:sldMk cId="3234242245" sldId="326"/>
            <ac:spMk id="2" creationId="{0528AAE6-FCDC-9EC2-7A16-64327EE36A7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234242245" sldId="326"/>
            <ac:spMk id="4" creationId="{60EBEB09-3095-FA95-454B-B6D5A8DA76AA}"/>
          </ac:spMkLst>
        </pc:spChg>
        <pc:spChg chg="mod">
          <ac:chgData name="Kevin Bouchard" userId="2fc9e66d-ba45-474f-8a9f-7086b34a7d26" providerId="ADAL" clId="{38F516D4-38B2-4E6B-9686-11D301491982}" dt="2024-01-19T21:33:15.310" v="8181" actId="1076"/>
          <ac:spMkLst>
            <pc:docMk/>
            <pc:sldMk cId="3234242245" sldId="326"/>
            <ac:spMk id="7" creationId="{8482A8C3-5E3A-886C-3E12-6DEBD1DE5375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17" creationId="{DDA03EE1-8894-7A26-CA63-A1FBF614DB93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18" creationId="{1A8D7FD1-3645-BBC6-E24D-5B3BD14AFB88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19" creationId="{821F6DD3-D3DC-D84D-5814-7645BCF99DD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20" creationId="{8F5A4F4A-DFE5-D6B5-75D9-48CA81770AAC}"/>
          </ac:spMkLst>
        </pc:spChg>
        <pc:grpChg chg="mod">
          <ac:chgData name="Kevin Bouchard" userId="2fc9e66d-ba45-474f-8a9f-7086b34a7d26" providerId="ADAL" clId="{38F516D4-38B2-4E6B-9686-11D301491982}" dt="2024-01-19T21:33:09.365" v="8180" actId="14100"/>
          <ac:grpSpMkLst>
            <pc:docMk/>
            <pc:sldMk cId="3234242245" sldId="326"/>
            <ac:grpSpMk id="16" creationId="{471C56C1-1307-3E58-E9D0-3F49BE2A9A19}"/>
          </ac:grpSpMkLst>
        </pc:grpChg>
        <pc:picChg chg="mod">
          <ac:chgData name="Kevin Bouchard" userId="2fc9e66d-ba45-474f-8a9f-7086b34a7d26" providerId="ADAL" clId="{38F516D4-38B2-4E6B-9686-11D301491982}" dt="2024-01-19T21:33:09.365" v="8180" actId="14100"/>
          <ac:picMkLst>
            <pc:docMk/>
            <pc:sldMk cId="3234242245" sldId="326"/>
            <ac:picMk id="6" creationId="{AF1DD42F-61B3-DDCA-EA68-EAA9FE8A27FE}"/>
          </ac:picMkLst>
        </pc:picChg>
      </pc:sldChg>
      <pc:sldChg chg="modSp mod">
        <pc:chgData name="Kevin Bouchard" userId="2fc9e66d-ba45-474f-8a9f-7086b34a7d26" providerId="ADAL" clId="{38F516D4-38B2-4E6B-9686-11D301491982}" dt="2024-01-19T16:08:05.464" v="1956" actId="20577"/>
        <pc:sldMkLst>
          <pc:docMk/>
          <pc:sldMk cId="2013965743" sldId="327"/>
        </pc:sldMkLst>
        <pc:spChg chg="mod">
          <ac:chgData name="Kevin Bouchard" userId="2fc9e66d-ba45-474f-8a9f-7086b34a7d26" providerId="ADAL" clId="{38F516D4-38B2-4E6B-9686-11D301491982}" dt="2024-01-19T16:04:52.531" v="1660" actId="20577"/>
          <ac:spMkLst>
            <pc:docMk/>
            <pc:sldMk cId="2013965743" sldId="327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8:05.464" v="1956" actId="20577"/>
          <ac:spMkLst>
            <pc:docMk/>
            <pc:sldMk cId="2013965743" sldId="327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013965743" sldId="32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013965743" sldId="327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7:03.480" v="1816" actId="1076"/>
          <ac:spMkLst>
            <pc:docMk/>
            <pc:sldMk cId="2013965743" sldId="327"/>
            <ac:spMk id="8" creationId="{00000000-0000-0000-0000-000000000000}"/>
          </ac:spMkLst>
        </pc:spChg>
      </pc:sldChg>
      <pc:sldChg chg="modSp mod ord modAnim">
        <pc:chgData name="Kevin Bouchard" userId="2fc9e66d-ba45-474f-8a9f-7086b34a7d26" providerId="ADAL" clId="{38F516D4-38B2-4E6B-9686-11D301491982}" dt="2024-01-19T20:55:44.923" v="6590"/>
        <pc:sldMkLst>
          <pc:docMk/>
          <pc:sldMk cId="611513173" sldId="328"/>
        </pc:sldMkLst>
        <pc:spChg chg="mod">
          <ac:chgData name="Kevin Bouchard" userId="2fc9e66d-ba45-474f-8a9f-7086b34a7d26" providerId="ADAL" clId="{38F516D4-38B2-4E6B-9686-11D301491982}" dt="2024-01-19T20:53:24.037" v="6513" actId="6549"/>
          <ac:spMkLst>
            <pc:docMk/>
            <pc:sldMk cId="611513173" sldId="328"/>
            <ac:spMk id="2" creationId="{AE9A5185-6F37-60F2-3C92-992DE4532F20}"/>
          </ac:spMkLst>
        </pc:spChg>
        <pc:spChg chg="mod">
          <ac:chgData name="Kevin Bouchard" userId="2fc9e66d-ba45-474f-8a9f-7086b34a7d26" providerId="ADAL" clId="{38F516D4-38B2-4E6B-9686-11D301491982}" dt="2024-01-19T20:54:42.115" v="6564" actId="20577"/>
          <ac:spMkLst>
            <pc:docMk/>
            <pc:sldMk cId="611513173" sldId="328"/>
            <ac:spMk id="3" creationId="{6075897E-FB85-EAE5-6F00-49FCC4184242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11513173" sldId="328"/>
            <ac:spMk id="4" creationId="{3A01A3C5-29E9-2692-3576-0684006B5B6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11513173" sldId="328"/>
            <ac:spMk id="5" creationId="{87E5EECE-D4B0-40C1-65DB-A7DBF3541057}"/>
          </ac:spMkLst>
        </pc:spChg>
        <pc:spChg chg="mod">
          <ac:chgData name="Kevin Bouchard" userId="2fc9e66d-ba45-474f-8a9f-7086b34a7d26" providerId="ADAL" clId="{38F516D4-38B2-4E6B-9686-11D301491982}" dt="2024-01-19T20:53:45.588" v="6517" actId="1076"/>
          <ac:spMkLst>
            <pc:docMk/>
            <pc:sldMk cId="611513173" sldId="328"/>
            <ac:spMk id="6" creationId="{177DA5DC-FA7C-02C7-78D3-6E22B34453B2}"/>
          </ac:spMkLst>
        </pc:spChg>
        <pc:spChg chg="mod">
          <ac:chgData name="Kevin Bouchard" userId="2fc9e66d-ba45-474f-8a9f-7086b34a7d26" providerId="ADAL" clId="{38F516D4-38B2-4E6B-9686-11D301491982}" dt="2024-01-19T20:53:33.221" v="6514" actId="1076"/>
          <ac:spMkLst>
            <pc:docMk/>
            <pc:sldMk cId="611513173" sldId="328"/>
            <ac:spMk id="11" creationId="{C5EA5FFF-44BE-909A-6927-500641DDA4DC}"/>
          </ac:spMkLst>
        </pc:spChg>
        <pc:spChg chg="mod">
          <ac:chgData name="Kevin Bouchard" userId="2fc9e66d-ba45-474f-8a9f-7086b34a7d26" providerId="ADAL" clId="{38F516D4-38B2-4E6B-9686-11D301491982}" dt="2024-01-19T20:55:00.268" v="6588" actId="20577"/>
          <ac:spMkLst>
            <pc:docMk/>
            <pc:sldMk cId="611513173" sldId="328"/>
            <ac:spMk id="14" creationId="{44030609-8787-2352-C708-19BFD663F5FE}"/>
          </ac:spMkLst>
        </pc:spChg>
        <pc:cxnChg chg="mod">
          <ac:chgData name="Kevin Bouchard" userId="2fc9e66d-ba45-474f-8a9f-7086b34a7d26" providerId="ADAL" clId="{38F516D4-38B2-4E6B-9686-11D301491982}" dt="2024-01-19T20:54:09.594" v="6522" actId="14100"/>
          <ac:cxnSpMkLst>
            <pc:docMk/>
            <pc:sldMk cId="611513173" sldId="328"/>
            <ac:cxnSpMk id="8" creationId="{E98AB717-2C07-BE4D-1AEF-00EADF7395FB}"/>
          </ac:cxnSpMkLst>
        </pc:cxnChg>
        <pc:cxnChg chg="mod">
          <ac:chgData name="Kevin Bouchard" userId="2fc9e66d-ba45-474f-8a9f-7086b34a7d26" providerId="ADAL" clId="{38F516D4-38B2-4E6B-9686-11D301491982}" dt="2024-01-19T20:53:38.681" v="6515" actId="1076"/>
          <ac:cxnSpMkLst>
            <pc:docMk/>
            <pc:sldMk cId="611513173" sldId="328"/>
            <ac:cxnSpMk id="13" creationId="{9F8D9FFF-2E72-E6CC-FEA0-965DEAAEA8B2}"/>
          </ac:cxnSpMkLst>
        </pc:cxn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233111943" sldId="330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233111943" sldId="330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233111943" sldId="330"/>
            <ac:picMk id="8" creationId="{AEFF23E5-FEBD-7607-4F80-C681104DA52A}"/>
          </ac:picMkLst>
        </pc:picChg>
      </pc:sldChg>
      <pc:sldChg chg="addSp delSp modSp mod setBg">
        <pc:chgData name="Kevin Bouchard" userId="2fc9e66d-ba45-474f-8a9f-7086b34a7d26" providerId="ADAL" clId="{38F516D4-38B2-4E6B-9686-11D301491982}" dt="2024-01-19T21:32:05.234" v="8157" actId="20577"/>
        <pc:sldMkLst>
          <pc:docMk/>
          <pc:sldMk cId="779882390" sldId="331"/>
        </pc:sldMkLst>
        <pc:spChg chg="mod">
          <ac:chgData name="Kevin Bouchard" userId="2fc9e66d-ba45-474f-8a9f-7086b34a7d26" providerId="ADAL" clId="{38F516D4-38B2-4E6B-9686-11D301491982}" dt="2024-01-19T21:31:19.184" v="8036" actId="26606"/>
          <ac:spMkLst>
            <pc:docMk/>
            <pc:sldMk cId="779882390" sldId="331"/>
            <ac:spMk id="2" creationId="{6BAC4E6F-96A8-C8BE-46C8-089C35EBC9E8}"/>
          </ac:spMkLst>
        </pc:spChg>
        <pc:spChg chg="mod">
          <ac:chgData name="Kevin Bouchard" userId="2fc9e66d-ba45-474f-8a9f-7086b34a7d26" providerId="ADAL" clId="{38F516D4-38B2-4E6B-9686-11D301491982}" dt="2024-01-19T21:32:05.234" v="8157" actId="20577"/>
          <ac:spMkLst>
            <pc:docMk/>
            <pc:sldMk cId="779882390" sldId="331"/>
            <ac:spMk id="3" creationId="{790AA023-6E48-459A-8E4E-DDDD2CC38A5B}"/>
          </ac:spMkLst>
        </pc:spChg>
        <pc:spChg chg="mod">
          <ac:chgData name="Kevin Bouchard" userId="2fc9e66d-ba45-474f-8a9f-7086b34a7d26" providerId="ADAL" clId="{38F516D4-38B2-4E6B-9686-11D301491982}" dt="2024-01-19T21:31:19.184" v="8036" actId="26606"/>
          <ac:spMkLst>
            <pc:docMk/>
            <pc:sldMk cId="779882390" sldId="331"/>
            <ac:spMk id="4" creationId="{A2346C09-8C2E-7BA5-948B-7DABD21FFD80}"/>
          </ac:spMkLst>
        </pc:spChg>
        <pc:picChg chg="add del">
          <ac:chgData name="Kevin Bouchard" userId="2fc9e66d-ba45-474f-8a9f-7086b34a7d26" providerId="ADAL" clId="{38F516D4-38B2-4E6B-9686-11D301491982}" dt="2024-01-19T21:31:19.184" v="8036" actId="26606"/>
          <ac:picMkLst>
            <pc:docMk/>
            <pc:sldMk cId="779882390" sldId="331"/>
            <ac:picMk id="8" creationId="{CE211CFF-ED0D-3203-3619-7E726DB626AF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198777966" sldId="332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2" creationId="{D6ADD441-6BD0-14B5-6184-3F4276D8F8DB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3" creationId="{14AB27B0-EF0D-56A1-5890-AF8337AA14CA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4" creationId="{3FF52772-B218-4FCF-65D8-24A5796048CD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5" creationId="{7C7B149A-56C9-8F16-D6C1-94EA9FAE97E2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98777966" sldId="332"/>
            <ac:spMk id="6" creationId="{EFC61C95-05B9-B431-268F-EAC1D3EDD698}"/>
          </ac:spMkLst>
        </pc:sp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2745025184" sldId="33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745025184" sldId="333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745025184" sldId="333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745025184" sldId="33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745025184" sldId="33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745025184" sldId="333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745025184" sldId="333"/>
            <ac:picMk id="3076" creationId="{C8BF86C5-8B95-B1E3-98C6-8B765C043506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15:33:17.581" v="502"/>
        <pc:sldMkLst>
          <pc:docMk/>
          <pc:sldMk cId="1671272694" sldId="33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4" creationId="{7007546D-FAC0-0739-EF5E-35739A3185C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5" creationId="{932E046B-F210-FD5C-4E35-CB29E1BD8232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6" creationId="{11F9EC9A-0B30-3C6D-7072-15FCFF89FE64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7" creationId="{93033D25-9E32-C032-E2FA-D55105B45030}"/>
          </ac:spMkLst>
        </pc:sp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179106312" sldId="33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79106312" sldId="335"/>
            <ac:spMk id="4" creationId="{08E46332-E01C-39A4-AEBD-5A515D3C741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79106312" sldId="335"/>
            <ac:spMk id="5" creationId="{B8D3A2AC-5D9A-781D-54D6-0067211A8EA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79106312" sldId="335"/>
            <ac:spMk id="6" creationId="{7A3F82B5-E0D9-89E0-4362-1E89F126C464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79106312" sldId="335"/>
            <ac:spMk id="7" creationId="{D8422CFC-8757-16DC-E9E6-884F0876CBFB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79106312" sldId="335"/>
            <ac:picMk id="8" creationId="{F60C9DBA-EDB8-C695-B3D9-737D19FC7266}"/>
          </ac:picMkLst>
        </pc:pic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2922794331" sldId="337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922794331" sldId="337"/>
            <ac:picMk id="10" creationId="{00000000-0000-0000-0000-000000000000}"/>
          </ac:picMkLst>
        </pc:pic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1747473812" sldId="338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47473812" sldId="338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47473812" sldId="338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747473812" sldId="338"/>
            <ac:spMk id="8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747473812" sldId="338"/>
            <ac:picMk id="10" creationId="{00000000-0000-0000-0000-000000000000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1769651021" sldId="33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5" creationId="{00000000-0000-0000-0000-000000000000}"/>
          </ac:spMkLst>
        </pc:sp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3109729360" sldId="340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2" creationId="{95EB231F-44AA-4FF7-9E0C-D0B0036DE14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3" creationId="{9EE15490-9C28-4030-AC5C-E81CA3C2A41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4" creationId="{87CD12E0-0287-4EFC-9932-0570D5115488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5" creationId="{E586D925-103F-4410-AD47-3BFE9866C260}"/>
          </ac:spMkLst>
        </pc:sp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3555034280" sldId="341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2" creationId="{7FD67534-0AD0-23A8-C140-72A4CC542F2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3" creationId="{567B82E3-07ED-095B-ABB9-E95AA6D18919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4" creationId="{1409DC89-F9BC-ACCE-C30A-391AD7EE678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5" creationId="{FDCD04A9-BA6B-B26A-B169-54762CFB5377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555034280" sldId="341"/>
            <ac:picMk id="1026" creationId="{1A35E302-9931-434A-6270-FFB5E9DB84A6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889196501" sldId="34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2" creationId="{2D8E0DEF-5F3C-4DC6-843B-86CEFEAB655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3" creationId="{F6AB7E29-A9B1-4AB6-8DB0-37FA75F50C8E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4" creationId="{FE1ED77D-9F2B-4DCF-A197-AF8F3A2AE43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5" creationId="{1B8B386B-4585-459E-B506-F130188E817C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889196501" sldId="343"/>
            <ac:picMk id="6" creationId="{FFDF7C69-8D8E-4C45-BFEA-2B660D3A7B38}"/>
          </ac:picMkLst>
        </pc:pic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465602355" sldId="34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2" creationId="{52785D2C-133B-4CB1-8507-E35796250ED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3" creationId="{DADCED5B-6FEA-40E0-AA08-B46E64C9A96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4" creationId="{C186170D-3882-4CB4-84F2-6D357BED064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5" creationId="{C71FF1DE-DC66-421C-BAEF-51ACB0C30CA2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65602355" sldId="344"/>
            <ac:spMk id="8" creationId="{667E1569-85A7-4922-BBE5-0677264F6C6C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65602355" sldId="344"/>
            <ac:picMk id="7" creationId="{70E410DA-DD35-41D5-B030-D71071D24711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15627539" sldId="34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2" creationId="{0E12E5D5-9A72-4894-8188-6B70A7738D54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3" creationId="{8C92BC69-D8C0-4553-B27D-50497C84E06A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4" creationId="{D03DB69F-50D7-444A-ADB4-3C1884F159B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5" creationId="{16148798-8AB9-4E22-90D5-A0FC5F05E0EC}"/>
          </ac:spMkLst>
        </pc:spChg>
      </pc:sldChg>
      <pc:sldChg chg="modSp add del mod">
        <pc:chgData name="Kevin Bouchard" userId="2fc9e66d-ba45-474f-8a9f-7086b34a7d26" providerId="ADAL" clId="{38F516D4-38B2-4E6B-9686-11D301491982}" dt="2024-01-19T15:33:17.581" v="502"/>
        <pc:sldMkLst>
          <pc:docMk/>
          <pc:sldMk cId="661908061" sldId="34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5" creationId="{00000000-0000-0000-0000-000000000000}"/>
          </ac:spMkLst>
        </pc:spChg>
      </pc:sldChg>
      <pc:sldChg chg="addSp delSp modSp add del mod setBg">
        <pc:chgData name="Kevin Bouchard" userId="2fc9e66d-ba45-474f-8a9f-7086b34a7d26" providerId="ADAL" clId="{38F516D4-38B2-4E6B-9686-11D301491982}" dt="2024-01-19T15:36:06.432" v="877" actId="207"/>
        <pc:sldMkLst>
          <pc:docMk/>
          <pc:sldMk cId="4047295315" sldId="347"/>
        </pc:sldMkLst>
        <pc:spChg chg="mod">
          <ac:chgData name="Kevin Bouchard" userId="2fc9e66d-ba45-474f-8a9f-7086b34a7d26" providerId="ADAL" clId="{38F516D4-38B2-4E6B-9686-11D301491982}" dt="2024-01-19T15:36:06.432" v="877" actId="207"/>
          <ac:spMkLst>
            <pc:docMk/>
            <pc:sldMk cId="4047295315" sldId="347"/>
            <ac:spMk id="2" creationId="{23874AAB-71EE-A571-A27F-CE2B7340AFF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47295315" sldId="347"/>
            <ac:spMk id="5" creationId="{0938E7D2-C59B-4163-2D18-0D84B090EEFE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47295315" sldId="347"/>
            <ac:spMk id="7" creationId="{73A28628-3193-EA56-E557-136CE240E6CB}"/>
          </ac:spMkLst>
        </pc:spChg>
        <pc:spChg chg="mod">
          <ac:chgData name="Kevin Bouchard" userId="2fc9e66d-ba45-474f-8a9f-7086b34a7d26" providerId="ADAL" clId="{38F516D4-38B2-4E6B-9686-11D301491982}" dt="2024-01-19T15:34:45.287" v="606" actId="207"/>
          <ac:spMkLst>
            <pc:docMk/>
            <pc:sldMk cId="4047295315" sldId="347"/>
            <ac:spMk id="8" creationId="{02205336-96FB-E197-6F11-FBDBCB0ABF4A}"/>
          </ac:spMkLst>
        </pc:spChg>
        <pc:picChg chg="add mod">
          <ac:chgData name="Kevin Bouchard" userId="2fc9e66d-ba45-474f-8a9f-7086b34a7d26" providerId="ADAL" clId="{38F516D4-38B2-4E6B-9686-11D301491982}" dt="2024-01-19T15:33:17.855" v="504" actId="1076"/>
          <ac:picMkLst>
            <pc:docMk/>
            <pc:sldMk cId="4047295315" sldId="347"/>
            <ac:picMk id="6" creationId="{69A96D9E-91E6-331F-1117-8453962D62C5}"/>
          </ac:picMkLst>
        </pc:picChg>
        <pc:picChg chg="del">
          <ac:chgData name="Kevin Bouchard" userId="2fc9e66d-ba45-474f-8a9f-7086b34a7d26" providerId="ADAL" clId="{38F516D4-38B2-4E6B-9686-11D301491982}" dt="2024-01-19T15:28:18.060" v="230" actId="478"/>
          <ac:picMkLst>
            <pc:docMk/>
            <pc:sldMk cId="4047295315" sldId="347"/>
            <ac:picMk id="13" creationId="{E27E0380-3085-07B8-96B7-CAB35CCCE9AC}"/>
          </ac:picMkLst>
        </pc:picChg>
      </pc:sldChg>
      <pc:sldChg chg="modSp new del">
        <pc:chgData name="Kevin Bouchard" userId="2fc9e66d-ba45-474f-8a9f-7086b34a7d26" providerId="ADAL" clId="{38F516D4-38B2-4E6B-9686-11D301491982}" dt="2024-01-19T15:33:17.729" v="503" actId="680"/>
        <pc:sldMkLst>
          <pc:docMk/>
          <pc:sldMk cId="2157955959" sldId="348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2" creationId="{A38E0546-E933-8FEE-782A-CAE7EADA9AE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3" creationId="{319BF13C-9C6D-E756-3D2B-FF807821499F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4" creationId="{D7C6107A-A852-4A81-382E-D23135D5E997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5" creationId="{BB78C14A-1C3C-33C8-9A30-2AAF180A01F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6" creationId="{151FE96D-836D-CC40-2CA5-110AC3FCD91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7" creationId="{D3C4233B-EF90-A948-608F-239F114E65E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8" creationId="{22E39BD0-E26D-78C1-7CD3-E3B4677BA936}"/>
          </ac:spMkLst>
        </pc:spChg>
      </pc:sldChg>
      <pc:sldChg chg="addSp delSp modSp new mod setBg setClrOvrMap">
        <pc:chgData name="Kevin Bouchard" userId="2fc9e66d-ba45-474f-8a9f-7086b34a7d26" providerId="ADAL" clId="{38F516D4-38B2-4E6B-9686-11D301491982}" dt="2024-01-19T21:35:47.018" v="8267" actId="27636"/>
        <pc:sldMkLst>
          <pc:docMk/>
          <pc:sldMk cId="2688121662" sldId="348"/>
        </pc:sldMkLst>
        <pc:spChg chg="mod">
          <ac:chgData name="Kevin Bouchard" userId="2fc9e66d-ba45-474f-8a9f-7086b34a7d26" providerId="ADAL" clId="{38F516D4-38B2-4E6B-9686-11D301491982}" dt="2024-01-19T21:32:30.455" v="8169" actId="20577"/>
          <ac:spMkLst>
            <pc:docMk/>
            <pc:sldMk cId="2688121662" sldId="348"/>
            <ac:spMk id="2" creationId="{5B170BD6-0C5D-AF6B-3EA5-7872141DD6C0}"/>
          </ac:spMkLst>
        </pc:spChg>
        <pc:spChg chg="mod">
          <ac:chgData name="Kevin Bouchard" userId="2fc9e66d-ba45-474f-8a9f-7086b34a7d26" providerId="ADAL" clId="{38F516D4-38B2-4E6B-9686-11D301491982}" dt="2024-01-19T21:35:47.018" v="8267" actId="27636"/>
          <ac:spMkLst>
            <pc:docMk/>
            <pc:sldMk cId="2688121662" sldId="348"/>
            <ac:spMk id="3" creationId="{CE481BBC-7B0E-6729-7469-8F5CE516AB19}"/>
          </ac:spMkLst>
        </pc:spChg>
        <pc:spChg chg="mod">
          <ac:chgData name="Kevin Bouchard" userId="2fc9e66d-ba45-474f-8a9f-7086b34a7d26" providerId="ADAL" clId="{38F516D4-38B2-4E6B-9686-11D301491982}" dt="2024-01-19T21:26:59.968" v="7601" actId="20577"/>
          <ac:spMkLst>
            <pc:docMk/>
            <pc:sldMk cId="2688121662" sldId="348"/>
            <ac:spMk id="4" creationId="{2CEE9758-8F7B-8849-A1DF-D9B6091692BA}"/>
          </ac:spMkLst>
        </pc:spChg>
        <pc:spChg chg="mo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5" creationId="{410E81EA-F5E5-230D-BE4F-29E269AC7F33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9" creationId="{E009DD9B-5EE2-4C0D-8B2B-351C8C102205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10" creationId="{E720DB99-7745-4E75-9D96-AAB6D55C531E}"/>
          </ac:spMkLst>
        </pc:spChg>
        <pc:spChg chg="add del">
          <ac:chgData name="Kevin Bouchard" userId="2fc9e66d-ba45-474f-8a9f-7086b34a7d26" providerId="ADAL" clId="{38F516D4-38B2-4E6B-9686-11D301491982}" dt="2024-01-19T21:24:17.037" v="7497" actId="26606"/>
          <ac:spMkLst>
            <pc:docMk/>
            <pc:sldMk cId="2688121662" sldId="348"/>
            <ac:spMk id="12" creationId="{2A0E4E09-FC02-4ADC-951A-3FFA90B6FE39}"/>
          </ac:spMkLst>
        </pc:spChg>
        <pc:spChg chg="add del">
          <ac:chgData name="Kevin Bouchard" userId="2fc9e66d-ba45-474f-8a9f-7086b34a7d26" providerId="ADAL" clId="{38F516D4-38B2-4E6B-9686-11D301491982}" dt="2024-01-19T21:24:17.037" v="7497" actId="26606"/>
          <ac:spMkLst>
            <pc:docMk/>
            <pc:sldMk cId="2688121662" sldId="348"/>
            <ac:spMk id="14" creationId="{9453FF84-60C1-4EA8-B49B-1B8C2D0C589F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16" creationId="{D68803C4-E159-4360-B7BB-74205C8F782D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18" creationId="{504B0465-3B07-49BF-BEA7-D81476246293}"/>
          </ac:spMkLst>
        </pc:spChg>
        <pc:spChg chg="add del">
          <ac:chgData name="Kevin Bouchard" userId="2fc9e66d-ba45-474f-8a9f-7086b34a7d26" providerId="ADAL" clId="{38F516D4-38B2-4E6B-9686-11D301491982}" dt="2024-01-19T21:24:15.083" v="7494" actId="26606"/>
          <ac:spMkLst>
            <pc:docMk/>
            <pc:sldMk cId="2688121662" sldId="348"/>
            <ac:spMk id="19" creationId="{D8AFD15B-CF29-4306-884F-47675092F91F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20" creationId="{49B7FFA5-14CB-4A4F-9BCC-CA3AA5D9D276}"/>
          </ac:spMkLst>
        </pc:spChg>
        <pc:spChg chg="add del">
          <ac:chgData name="Kevin Bouchard" userId="2fc9e66d-ba45-474f-8a9f-7086b34a7d26" providerId="ADAL" clId="{38F516D4-38B2-4E6B-9686-11D301491982}" dt="2024-01-19T21:24:15.083" v="7494" actId="26606"/>
          <ac:spMkLst>
            <pc:docMk/>
            <pc:sldMk cId="2688121662" sldId="348"/>
            <ac:spMk id="21" creationId="{96349AB3-1BD3-41E1-8979-1DBDCB5CDCF9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22" creationId="{04E48745-7512-4EC2-9E20-9092D12150CA}"/>
          </ac:spMkLst>
        </pc:spChg>
        <pc:grpChg chg="add del">
          <ac:chgData name="Kevin Bouchard" userId="2fc9e66d-ba45-474f-8a9f-7086b34a7d26" providerId="ADAL" clId="{38F516D4-38B2-4E6B-9686-11D301491982}" dt="2024-01-19T21:24:15.083" v="7494" actId="26606"/>
          <ac:grpSpMkLst>
            <pc:docMk/>
            <pc:sldMk cId="2688121662" sldId="348"/>
            <ac:grpSpMk id="23" creationId="{54CA915D-BDF0-41F8-B00E-FB186EFF7BD6}"/>
          </ac:grpSpMkLst>
        </pc:grpChg>
        <pc:picChg chg="add del mod ord modCrop">
          <ac:chgData name="Kevin Bouchard" userId="2fc9e66d-ba45-474f-8a9f-7086b34a7d26" providerId="ADAL" clId="{38F516D4-38B2-4E6B-9686-11D301491982}" dt="2024-01-19T21:35:24.394" v="8263" actId="478"/>
          <ac:picMkLst>
            <pc:docMk/>
            <pc:sldMk cId="2688121662" sldId="348"/>
            <ac:picMk id="7" creationId="{BD2969BB-E4E0-2695-2363-FDC721F54A64}"/>
          </ac:picMkLst>
        </pc:picChg>
        <pc:picChg chg="add mod">
          <ac:chgData name="Kevin Bouchard" userId="2fc9e66d-ba45-474f-8a9f-7086b34a7d26" providerId="ADAL" clId="{38F516D4-38B2-4E6B-9686-11D301491982}" dt="2024-01-19T21:35:40.331" v="8265" actId="1076"/>
          <ac:picMkLst>
            <pc:docMk/>
            <pc:sldMk cId="2688121662" sldId="348"/>
            <ac:picMk id="11" creationId="{551BA76C-3ECB-5BAC-1B6B-FFEAF66EA66B}"/>
          </ac:picMkLst>
        </pc:picChg>
      </pc:sldChg>
      <pc:sldChg chg="modSp new mod">
        <pc:chgData name="Kevin Bouchard" userId="2fc9e66d-ba45-474f-8a9f-7086b34a7d26" providerId="ADAL" clId="{38F516D4-38B2-4E6B-9686-11D301491982}" dt="2024-01-19T21:52:20.104" v="9171" actId="20577"/>
        <pc:sldMkLst>
          <pc:docMk/>
          <pc:sldMk cId="1680124170" sldId="349"/>
        </pc:sldMkLst>
        <pc:spChg chg="mod">
          <ac:chgData name="Kevin Bouchard" userId="2fc9e66d-ba45-474f-8a9f-7086b34a7d26" providerId="ADAL" clId="{38F516D4-38B2-4E6B-9686-11D301491982}" dt="2024-01-19T21:38:55.104" v="8435" actId="20577"/>
          <ac:spMkLst>
            <pc:docMk/>
            <pc:sldMk cId="1680124170" sldId="349"/>
            <ac:spMk id="2" creationId="{791B32DD-FEBF-FC4E-DCD0-9D766F88C087}"/>
          </ac:spMkLst>
        </pc:spChg>
        <pc:spChg chg="mod">
          <ac:chgData name="Kevin Bouchard" userId="2fc9e66d-ba45-474f-8a9f-7086b34a7d26" providerId="ADAL" clId="{38F516D4-38B2-4E6B-9686-11D301491982}" dt="2024-01-19T21:52:20.104" v="9171" actId="20577"/>
          <ac:spMkLst>
            <pc:docMk/>
            <pc:sldMk cId="1680124170" sldId="349"/>
            <ac:spMk id="3" creationId="{E86A10DD-4DF4-9560-40DF-ED342F280951}"/>
          </ac:spMkLst>
        </pc:spChg>
      </pc:sldChg>
      <pc:sldChg chg="modSp new mod">
        <pc:chgData name="Kevin Bouchard" userId="2fc9e66d-ba45-474f-8a9f-7086b34a7d26" providerId="ADAL" clId="{38F516D4-38B2-4E6B-9686-11D301491982}" dt="2024-01-19T21:55:39.673" v="9476" actId="20577"/>
        <pc:sldMkLst>
          <pc:docMk/>
          <pc:sldMk cId="3957256487" sldId="350"/>
        </pc:sldMkLst>
        <pc:spChg chg="mod">
          <ac:chgData name="Kevin Bouchard" userId="2fc9e66d-ba45-474f-8a9f-7086b34a7d26" providerId="ADAL" clId="{38F516D4-38B2-4E6B-9686-11D301491982}" dt="2024-01-19T21:44:31.014" v="8965" actId="20577"/>
          <ac:spMkLst>
            <pc:docMk/>
            <pc:sldMk cId="3957256487" sldId="350"/>
            <ac:spMk id="2" creationId="{066EB228-DF65-76DD-2E3E-784957A5E9D9}"/>
          </ac:spMkLst>
        </pc:spChg>
        <pc:spChg chg="mod">
          <ac:chgData name="Kevin Bouchard" userId="2fc9e66d-ba45-474f-8a9f-7086b34a7d26" providerId="ADAL" clId="{38F516D4-38B2-4E6B-9686-11D301491982}" dt="2024-01-19T21:55:39.673" v="9476" actId="20577"/>
          <ac:spMkLst>
            <pc:docMk/>
            <pc:sldMk cId="3957256487" sldId="350"/>
            <ac:spMk id="3" creationId="{BF171C00-7B3B-F645-71AD-CAB0BB13D7B5}"/>
          </ac:spMkLst>
        </pc:spChg>
      </pc:sldChg>
      <pc:sldChg chg="add">
        <pc:chgData name="Kevin Bouchard" userId="2fc9e66d-ba45-474f-8a9f-7086b34a7d26" providerId="ADAL" clId="{38F516D4-38B2-4E6B-9686-11D301491982}" dt="2024-01-19T22:07:34.203" v="9972"/>
        <pc:sldMkLst>
          <pc:docMk/>
          <pc:sldMk cId="191054620" sldId="351"/>
        </pc:sldMkLst>
      </pc:sldChg>
      <pc:sldMasterChg chg="modSp modSldLayout">
        <pc:chgData name="Kevin Bouchard" userId="2fc9e66d-ba45-474f-8a9f-7086b34a7d26" providerId="ADAL" clId="{38F516D4-38B2-4E6B-9686-11D301491982}" dt="2024-01-18T16:27:07.838" v="4"/>
        <pc:sldMasterMkLst>
          <pc:docMk/>
          <pc:sldMasterMk cId="159949412" sldId="2147483780"/>
        </pc:sldMasterMkLst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9" creationId="{00000000-0000-0000-0000-000000000000}"/>
          </ac:spMkLst>
        </pc:spChg>
        <pc:grpChg chg="mod">
          <ac:chgData name="Kevin Bouchard" userId="2fc9e66d-ba45-474f-8a9f-7086b34a7d26" providerId="ADAL" clId="{38F516D4-38B2-4E6B-9686-11D301491982}" dt="2024-01-18T16:27:07.838" v="4"/>
          <ac:grpSpMkLst>
            <pc:docMk/>
            <pc:sldMasterMk cId="159949412" sldId="2147483780"/>
            <ac:grpSpMk id="12" creationId="{00000000-0000-0000-0000-000000000000}"/>
          </ac:grpSpMkLst>
        </pc:grp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894483118" sldId="2147483781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12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894483118" sldId="2147483781"/>
              <ac:grpSpMk id="10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2496701839" sldId="2147483783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10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2496701839" sldId="2147483783"/>
              <ac:grpSpMk id="8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2203752134" sldId="2147483784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203752134" sldId="2147483784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203752134" sldId="2147483784"/>
              <ac:spMk id="4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2608766335" sldId="2147483785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6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3282916228" sldId="2147483788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3282916228" sldId="2147483788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4206183302" sldId="2147483789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4206183302" sldId="2147483789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82966292" sldId="2147483791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2966292" sldId="214748379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2966292" sldId="2147483791"/>
              <ac:spMk id="3" creationId="{00000000-0000-0000-0000-000000000000}"/>
            </ac:spMkLst>
          </pc:spChg>
        </pc:sldLayoutChg>
      </pc:sldMasterChg>
    </pc:docChg>
  </pc:docChgLst>
  <pc:docChgLst>
    <pc:chgData name="Kevin Bouchard" userId="2fc9e66d-ba45-474f-8a9f-7086b34a7d26" providerId="ADAL" clId="{3A394B14-3CC0-432E-B894-518F6DD4A13D}"/>
    <pc:docChg chg="undo redo custSel addSld delSld modSld sldOrd">
      <pc:chgData name="Kevin Bouchard" userId="2fc9e66d-ba45-474f-8a9f-7086b34a7d26" providerId="ADAL" clId="{3A394B14-3CC0-432E-B894-518F6DD4A13D}" dt="2024-01-21T22:03:09.672" v="5223"/>
      <pc:docMkLst>
        <pc:docMk/>
      </pc:docMkLst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823829716" sldId="258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722180629" sldId="276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72379820" sldId="278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15036461" sldId="279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528296575" sldId="280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033799419" sldId="281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156619939" sldId="282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808414488" sldId="283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887196639" sldId="284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29400175" sldId="285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471341953" sldId="286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443018309" sldId="287"/>
        </pc:sldMkLst>
      </pc:sldChg>
      <pc:sldChg chg="modSp add del mod">
        <pc:chgData name="Kevin Bouchard" userId="2fc9e66d-ba45-474f-8a9f-7086b34a7d26" providerId="ADAL" clId="{3A394B14-3CC0-432E-B894-518F6DD4A13D}" dt="2024-01-21T21:34:14.472" v="4511" actId="47"/>
        <pc:sldMkLst>
          <pc:docMk/>
          <pc:sldMk cId="783923286" sldId="288"/>
        </pc:sldMkLst>
        <pc:spChg chg="mod">
          <ac:chgData name="Kevin Bouchard" userId="2fc9e66d-ba45-474f-8a9f-7086b34a7d26" providerId="ADAL" clId="{3A394B14-3CC0-432E-B894-518F6DD4A13D}" dt="2024-01-21T18:49:07.469" v="291" actId="20577"/>
          <ac:spMkLst>
            <pc:docMk/>
            <pc:sldMk cId="783923286" sldId="288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48:56.277" v="279" actId="27636"/>
          <ac:spMkLst>
            <pc:docMk/>
            <pc:sldMk cId="783923286" sldId="288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29:39.583" v="4176" actId="20577"/>
          <ac:spMkLst>
            <pc:docMk/>
            <pc:sldMk cId="783923286" sldId="288"/>
            <ac:spMk id="4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115151165" sldId="288"/>
        </pc:sldMkLst>
      </pc:sldChg>
      <pc:sldChg chg="modSp add mod">
        <pc:chgData name="Kevin Bouchard" userId="2fc9e66d-ba45-474f-8a9f-7086b34a7d26" providerId="ADAL" clId="{3A394B14-3CC0-432E-B894-518F6DD4A13D}" dt="2024-01-21T21:37:11.248" v="4783" actId="27636"/>
        <pc:sldMkLst>
          <pc:docMk/>
          <pc:sldMk cId="1212747291" sldId="289"/>
        </pc:sldMkLst>
        <pc:spChg chg="mod">
          <ac:chgData name="Kevin Bouchard" userId="2fc9e66d-ba45-474f-8a9f-7086b34a7d26" providerId="ADAL" clId="{3A394B14-3CC0-432E-B894-518F6DD4A13D}" dt="2024-01-21T18:49:22.392" v="292"/>
          <ac:spMkLst>
            <pc:docMk/>
            <pc:sldMk cId="1212747291" sldId="289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48:56.500" v="281" actId="27636"/>
          <ac:spMkLst>
            <pc:docMk/>
            <pc:sldMk cId="1212747291" sldId="289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37:11.248" v="4783" actId="27636"/>
          <ac:spMkLst>
            <pc:docMk/>
            <pc:sldMk cId="1212747291" sldId="289"/>
            <ac:spMk id="4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821553015" sldId="289"/>
        </pc:sldMkLst>
      </pc:sldChg>
      <pc:sldChg chg="modSp add mod chgLayout">
        <pc:chgData name="Kevin Bouchard" userId="2fc9e66d-ba45-474f-8a9f-7086b34a7d26" providerId="ADAL" clId="{3A394B14-3CC0-432E-B894-518F6DD4A13D}" dt="2024-01-21T21:41:21.804" v="4977" actId="20577"/>
        <pc:sldMkLst>
          <pc:docMk/>
          <pc:sldMk cId="2612112520" sldId="290"/>
        </pc:sldMkLst>
        <pc:spChg chg="mod ord">
          <ac:chgData name="Kevin Bouchard" userId="2fc9e66d-ba45-474f-8a9f-7086b34a7d26" providerId="ADAL" clId="{3A394B14-3CC0-432E-B894-518F6DD4A13D}" dt="2024-01-21T21:38:14.009" v="4867" actId="700"/>
          <ac:spMkLst>
            <pc:docMk/>
            <pc:sldMk cId="2612112520" sldId="290"/>
            <ac:spMk id="2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1:38:14.009" v="4867" actId="700"/>
          <ac:spMkLst>
            <pc:docMk/>
            <pc:sldMk cId="2612112520" sldId="290"/>
            <ac:spMk id="3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1:41:21.804" v="4977" actId="20577"/>
          <ac:spMkLst>
            <pc:docMk/>
            <pc:sldMk cId="2612112520" sldId="290"/>
            <ac:spMk id="4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154025010" sldId="290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57564184" sldId="291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98040344" sldId="295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015615312" sldId="297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737628340" sldId="299"/>
        </pc:sldMkLst>
      </pc:sldChg>
      <pc:sldChg chg="addSp delSp modSp mod setBg setClrOvrMap">
        <pc:chgData name="Kevin Bouchard" userId="2fc9e66d-ba45-474f-8a9f-7086b34a7d26" providerId="ADAL" clId="{3A394B14-3CC0-432E-B894-518F6DD4A13D}" dt="2024-01-21T20:48:37.404" v="2669" actId="207"/>
        <pc:sldMkLst>
          <pc:docMk/>
          <pc:sldMk cId="1083437385" sldId="301"/>
        </pc:sldMkLst>
        <pc:spChg chg="mod">
          <ac:chgData name="Kevin Bouchard" userId="2fc9e66d-ba45-474f-8a9f-7086b34a7d26" providerId="ADAL" clId="{3A394B14-3CC0-432E-B894-518F6DD4A13D}" dt="2024-01-21T20:46:56.238" v="2659" actId="26606"/>
          <ac:spMkLst>
            <pc:docMk/>
            <pc:sldMk cId="1083437385" sldId="301"/>
            <ac:spMk id="4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46:03.881" v="2578" actId="26606"/>
          <ac:spMkLst>
            <pc:docMk/>
            <pc:sldMk cId="1083437385" sldId="301"/>
            <ac:spMk id="5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0:46:56.238" v="2659" actId="26606"/>
          <ac:spMkLst>
            <pc:docMk/>
            <pc:sldMk cId="1083437385" sldId="301"/>
            <ac:spMk id="6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48:37.404" v="2669" actId="207"/>
          <ac:spMkLst>
            <pc:docMk/>
            <pc:sldMk cId="1083437385" sldId="301"/>
            <ac:spMk id="7" creationId="{00000000-0000-0000-0000-000000000000}"/>
          </ac:spMkLst>
        </pc:spChg>
        <pc:spChg chg="add del">
          <ac:chgData name="Kevin Bouchard" userId="2fc9e66d-ba45-474f-8a9f-7086b34a7d26" providerId="ADAL" clId="{3A394B14-3CC0-432E-B894-518F6DD4A13D}" dt="2024-01-21T20:46:03.855" v="2577" actId="26606"/>
          <ac:spMkLst>
            <pc:docMk/>
            <pc:sldMk cId="1083437385" sldId="301"/>
            <ac:spMk id="13" creationId="{D8AFD15B-CF29-4306-884F-47675092F91F}"/>
          </ac:spMkLst>
        </pc:spChg>
        <pc:spChg chg="add del">
          <ac:chgData name="Kevin Bouchard" userId="2fc9e66d-ba45-474f-8a9f-7086b34a7d26" providerId="ADAL" clId="{3A394B14-3CC0-432E-B894-518F6DD4A13D}" dt="2024-01-21T20:46:03.855" v="2577" actId="26606"/>
          <ac:spMkLst>
            <pc:docMk/>
            <pc:sldMk cId="1083437385" sldId="301"/>
            <ac:spMk id="15" creationId="{96349AB3-1BD3-41E1-8979-1DBDCB5CDCF9}"/>
          </ac:spMkLst>
        </pc:spChg>
        <pc:spChg chg="add del">
          <ac:chgData name="Kevin Bouchard" userId="2fc9e66d-ba45-474f-8a9f-7086b34a7d26" providerId="ADAL" clId="{3A394B14-3CC0-432E-B894-518F6DD4A13D}" dt="2024-01-21T20:46:56.238" v="2659" actId="26606"/>
          <ac:spMkLst>
            <pc:docMk/>
            <pc:sldMk cId="1083437385" sldId="301"/>
            <ac:spMk id="21" creationId="{3964958D-AF5D-4863-B5FB-83F6B8CB12A0}"/>
          </ac:spMkLst>
        </pc:spChg>
        <pc:spChg chg="add del">
          <ac:chgData name="Kevin Bouchard" userId="2fc9e66d-ba45-474f-8a9f-7086b34a7d26" providerId="ADAL" clId="{3A394B14-3CC0-432E-B894-518F6DD4A13D}" dt="2024-01-21T20:46:56.219" v="2658" actId="26606"/>
          <ac:spMkLst>
            <pc:docMk/>
            <pc:sldMk cId="1083437385" sldId="301"/>
            <ac:spMk id="29" creationId="{F79FF99C-BAA9-404F-9C96-6DD456B4F795}"/>
          </ac:spMkLst>
        </pc:spChg>
        <pc:spChg chg="add del">
          <ac:chgData name="Kevin Bouchard" userId="2fc9e66d-ba45-474f-8a9f-7086b34a7d26" providerId="ADAL" clId="{3A394B14-3CC0-432E-B894-518F6DD4A13D}" dt="2024-01-21T20:46:56.219" v="2658" actId="26606"/>
          <ac:spMkLst>
            <pc:docMk/>
            <pc:sldMk cId="1083437385" sldId="301"/>
            <ac:spMk id="31" creationId="{49C44AFD-C72D-4D9C-84C6-73E615CED884}"/>
          </ac:spMkLst>
        </pc:spChg>
        <pc:spChg chg="add">
          <ac:chgData name="Kevin Bouchard" userId="2fc9e66d-ba45-474f-8a9f-7086b34a7d26" providerId="ADAL" clId="{3A394B14-3CC0-432E-B894-518F6DD4A13D}" dt="2024-01-21T20:46:56.238" v="2659" actId="26606"/>
          <ac:spMkLst>
            <pc:docMk/>
            <pc:sldMk cId="1083437385" sldId="301"/>
            <ac:spMk id="37" creationId="{362E11DD-B54B-4751-9C17-39DAF9EF46E7}"/>
          </ac:spMkLst>
        </pc:spChg>
        <pc:grpChg chg="add del">
          <ac:chgData name="Kevin Bouchard" userId="2fc9e66d-ba45-474f-8a9f-7086b34a7d26" providerId="ADAL" clId="{3A394B14-3CC0-432E-B894-518F6DD4A13D}" dt="2024-01-21T20:46:03.855" v="2577" actId="26606"/>
          <ac:grpSpMkLst>
            <pc:docMk/>
            <pc:sldMk cId="1083437385" sldId="301"/>
            <ac:grpSpMk id="17" creationId="{54CA915D-BDF0-41F8-B00E-FB186EFF7BD6}"/>
          </ac:grpSpMkLst>
        </pc:grpChg>
        <pc:grpChg chg="add del">
          <ac:chgData name="Kevin Bouchard" userId="2fc9e66d-ba45-474f-8a9f-7086b34a7d26" providerId="ADAL" clId="{3A394B14-3CC0-432E-B894-518F6DD4A13D}" dt="2024-01-21T20:46:56.238" v="2659" actId="26606"/>
          <ac:grpSpMkLst>
            <pc:docMk/>
            <pc:sldMk cId="1083437385" sldId="301"/>
            <ac:grpSpMk id="23" creationId="{11002ACD-3B0C-4885-8754-8A00E926FE4B}"/>
          </ac:grpSpMkLst>
        </pc:grpChg>
        <pc:grpChg chg="add del">
          <ac:chgData name="Kevin Bouchard" userId="2fc9e66d-ba45-474f-8a9f-7086b34a7d26" providerId="ADAL" clId="{3A394B14-3CC0-432E-B894-518F6DD4A13D}" dt="2024-01-21T20:46:56.219" v="2658" actId="26606"/>
          <ac:grpSpMkLst>
            <pc:docMk/>
            <pc:sldMk cId="1083437385" sldId="301"/>
            <ac:grpSpMk id="33" creationId="{1D25B14F-36E0-41E8-956F-CABEF1ADD65F}"/>
          </ac:grpSpMkLst>
        </pc:grpChg>
        <pc:grpChg chg="add">
          <ac:chgData name="Kevin Bouchard" userId="2fc9e66d-ba45-474f-8a9f-7086b34a7d26" providerId="ADAL" clId="{3A394B14-3CC0-432E-B894-518F6DD4A13D}" dt="2024-01-21T20:46:56.238" v="2659" actId="26606"/>
          <ac:grpSpMkLst>
            <pc:docMk/>
            <pc:sldMk cId="1083437385" sldId="301"/>
            <ac:grpSpMk id="38" creationId="{B55DE4E1-F219-45A4-96D9-9A86D0E4DBD2}"/>
          </ac:grpSpMkLst>
        </pc:grpChg>
        <pc:picChg chg="add del">
          <ac:chgData name="Kevin Bouchard" userId="2fc9e66d-ba45-474f-8a9f-7086b34a7d26" providerId="ADAL" clId="{3A394B14-3CC0-432E-B894-518F6DD4A13D}" dt="2024-01-21T20:46:03.855" v="2577" actId="26606"/>
          <ac:picMkLst>
            <pc:docMk/>
            <pc:sldMk cId="1083437385" sldId="301"/>
            <ac:picMk id="9" creationId="{09879341-A7CF-6952-9645-91BD3F6DC687}"/>
          </ac:picMkLst>
        </pc:picChg>
        <pc:picChg chg="add mod ord">
          <ac:chgData name="Kevin Bouchard" userId="2fc9e66d-ba45-474f-8a9f-7086b34a7d26" providerId="ADAL" clId="{3A394B14-3CC0-432E-B894-518F6DD4A13D}" dt="2024-01-21T20:46:56.238" v="2659" actId="26606"/>
          <ac:picMkLst>
            <pc:docMk/>
            <pc:sldMk cId="1083437385" sldId="301"/>
            <ac:picMk id="22" creationId="{EB0512F3-24D5-1981-E43F-F110AD28DC48}"/>
          </ac:picMkLst>
        </pc:picChg>
      </pc:sldChg>
      <pc:sldChg chg="modSp add mod">
        <pc:chgData name="Kevin Bouchard" userId="2fc9e66d-ba45-474f-8a9f-7086b34a7d26" providerId="ADAL" clId="{3A394B14-3CC0-432E-B894-518F6DD4A13D}" dt="2024-01-21T21:37:57.106" v="4866" actId="20577"/>
        <pc:sldMkLst>
          <pc:docMk/>
          <pc:sldMk cId="683913338" sldId="302"/>
        </pc:sldMkLst>
        <pc:spChg chg="mod">
          <ac:chgData name="Kevin Bouchard" userId="2fc9e66d-ba45-474f-8a9f-7086b34a7d26" providerId="ADAL" clId="{3A394B14-3CC0-432E-B894-518F6DD4A13D}" dt="2024-01-21T18:48:56.512" v="282" actId="27636"/>
          <ac:spMkLst>
            <pc:docMk/>
            <pc:sldMk cId="683913338" sldId="302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37:57.106" v="4866" actId="20577"/>
          <ac:spMkLst>
            <pc:docMk/>
            <pc:sldMk cId="683913338" sldId="302"/>
            <ac:spMk id="4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075033953" sldId="306"/>
        </pc:sldMkLst>
      </pc:sldChg>
      <pc:sldChg chg="modSp add del mod ord">
        <pc:chgData name="Kevin Bouchard" userId="2fc9e66d-ba45-474f-8a9f-7086b34a7d26" providerId="ADAL" clId="{3A394B14-3CC0-432E-B894-518F6DD4A13D}" dt="2024-01-21T19:15:57.701" v="851" actId="47"/>
        <pc:sldMkLst>
          <pc:docMk/>
          <pc:sldMk cId="2777996068" sldId="307"/>
        </pc:sldMkLst>
        <pc:spChg chg="mod">
          <ac:chgData name="Kevin Bouchard" userId="2fc9e66d-ba45-474f-8a9f-7086b34a7d26" providerId="ADAL" clId="{3A394B14-3CC0-432E-B894-518F6DD4A13D}" dt="2024-01-21T19:07:30.393" v="550" actId="20577"/>
          <ac:spMkLst>
            <pc:docMk/>
            <pc:sldMk cId="2777996068" sldId="307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9:08:48.400" v="688" actId="20577"/>
          <ac:spMkLst>
            <pc:docMk/>
            <pc:sldMk cId="2777996068" sldId="307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9:11:33.138" v="780" actId="14100"/>
          <ac:spMkLst>
            <pc:docMk/>
            <pc:sldMk cId="2777996068" sldId="307"/>
            <ac:spMk id="4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9:08:10.832" v="600" actId="1076"/>
          <ac:spMkLst>
            <pc:docMk/>
            <pc:sldMk cId="2777996068" sldId="307"/>
            <ac:spMk id="11" creationId="{00000000-0000-0000-0000-000000000000}"/>
          </ac:spMkLst>
        </pc:spChg>
      </pc:sldChg>
      <pc:sldChg chg="modSp add del mod">
        <pc:chgData name="Kevin Bouchard" userId="2fc9e66d-ba45-474f-8a9f-7086b34a7d26" providerId="ADAL" clId="{3A394B14-3CC0-432E-B894-518F6DD4A13D}" dt="2024-01-21T19:15:56.566" v="850" actId="47"/>
        <pc:sldMkLst>
          <pc:docMk/>
          <pc:sldMk cId="2320757770" sldId="312"/>
        </pc:sldMkLst>
        <pc:spChg chg="mod">
          <ac:chgData name="Kevin Bouchard" userId="2fc9e66d-ba45-474f-8a9f-7086b34a7d26" providerId="ADAL" clId="{3A394B14-3CC0-432E-B894-518F6DD4A13D}" dt="2024-01-21T19:09:04.921" v="708" actId="20577"/>
          <ac:spMkLst>
            <pc:docMk/>
            <pc:sldMk cId="2320757770" sldId="312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9:13:18.233" v="849" actId="20577"/>
          <ac:spMkLst>
            <pc:docMk/>
            <pc:sldMk cId="2320757770" sldId="312"/>
            <ac:spMk id="3" creationId="{00000000-0000-0000-0000-000000000000}"/>
          </ac:spMkLst>
        </pc:spChg>
        <pc:picChg chg="mod">
          <ac:chgData name="Kevin Bouchard" userId="2fc9e66d-ba45-474f-8a9f-7086b34a7d26" providerId="ADAL" clId="{3A394B14-3CC0-432E-B894-518F6DD4A13D}" dt="2024-01-21T19:09:37.355" v="769" actId="1076"/>
          <ac:picMkLst>
            <pc:docMk/>
            <pc:sldMk cId="2320757770" sldId="312"/>
            <ac:picMk id="6" creationId="{00000000-0000-0000-0000-000000000000}"/>
          </ac:picMkLst>
        </pc:picChg>
        <pc:picChg chg="mod">
          <ac:chgData name="Kevin Bouchard" userId="2fc9e66d-ba45-474f-8a9f-7086b34a7d26" providerId="ADAL" clId="{3A394B14-3CC0-432E-B894-518F6DD4A13D}" dt="2024-01-21T19:09:33.221" v="768" actId="1076"/>
          <ac:picMkLst>
            <pc:docMk/>
            <pc:sldMk cId="2320757770" sldId="312"/>
            <ac:picMk id="7" creationId="{00000000-0000-0000-0000-000000000000}"/>
          </ac:picMkLst>
        </pc:picChg>
      </pc:sldChg>
      <pc:sldChg chg="modSp add mod">
        <pc:chgData name="Kevin Bouchard" userId="2fc9e66d-ba45-474f-8a9f-7086b34a7d26" providerId="ADAL" clId="{3A394B14-3CC0-432E-B894-518F6DD4A13D}" dt="2024-01-21T20:58:48.942" v="2983" actId="20577"/>
        <pc:sldMkLst>
          <pc:docMk/>
          <pc:sldMk cId="2077747949" sldId="313"/>
        </pc:sldMkLst>
        <pc:spChg chg="mod">
          <ac:chgData name="Kevin Bouchard" userId="2fc9e66d-ba45-474f-8a9f-7086b34a7d26" providerId="ADAL" clId="{3A394B14-3CC0-432E-B894-518F6DD4A13D}" dt="2024-01-21T20:58:48.942" v="2983" actId="20577"/>
          <ac:spMkLst>
            <pc:docMk/>
            <pc:sldMk cId="2077747949" sldId="313"/>
            <ac:spMk id="8" creationId="{00000000-0000-0000-0000-000000000000}"/>
          </ac:spMkLst>
        </pc:spChg>
      </pc:sldChg>
      <pc:sldChg chg="modSp add mod">
        <pc:chgData name="Kevin Bouchard" userId="2fc9e66d-ba45-474f-8a9f-7086b34a7d26" providerId="ADAL" clId="{3A394B14-3CC0-432E-B894-518F6DD4A13D}" dt="2024-01-21T21:01:18.836" v="3052" actId="20577"/>
        <pc:sldMkLst>
          <pc:docMk/>
          <pc:sldMk cId="590075766" sldId="314"/>
        </pc:sldMkLst>
        <pc:spChg chg="mod">
          <ac:chgData name="Kevin Bouchard" userId="2fc9e66d-ba45-474f-8a9f-7086b34a7d26" providerId="ADAL" clId="{3A394B14-3CC0-432E-B894-518F6DD4A13D}" dt="2024-01-21T20:58:59.497" v="2993" actId="20577"/>
          <ac:spMkLst>
            <pc:docMk/>
            <pc:sldMk cId="590075766" sldId="314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01:18.836" v="3052" actId="20577"/>
          <ac:spMkLst>
            <pc:docMk/>
            <pc:sldMk cId="590075766" sldId="314"/>
            <ac:spMk id="3" creationId="{00000000-0000-0000-0000-000000000000}"/>
          </ac:spMkLst>
        </pc:spChg>
      </pc:sldChg>
      <pc:sldChg chg="addSp delSp modSp add mod">
        <pc:chgData name="Kevin Bouchard" userId="2fc9e66d-ba45-474f-8a9f-7086b34a7d26" providerId="ADAL" clId="{3A394B14-3CC0-432E-B894-518F6DD4A13D}" dt="2024-01-21T20:55:59.565" v="2740" actId="27636"/>
        <pc:sldMkLst>
          <pc:docMk/>
          <pc:sldMk cId="480714338" sldId="315"/>
        </pc:sldMkLst>
        <pc:spChg chg="mod">
          <ac:chgData name="Kevin Bouchard" userId="2fc9e66d-ba45-474f-8a9f-7086b34a7d26" providerId="ADAL" clId="{3A394B14-3CC0-432E-B894-518F6DD4A13D}" dt="2024-01-21T20:48:58.954" v="2689" actId="20577"/>
          <ac:spMkLst>
            <pc:docMk/>
            <pc:sldMk cId="480714338" sldId="315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55:59.565" v="2740" actId="27636"/>
          <ac:spMkLst>
            <pc:docMk/>
            <pc:sldMk cId="480714338" sldId="315"/>
            <ac:spMk id="3" creationId="{00000000-0000-0000-0000-000000000000}"/>
          </ac:spMkLst>
        </pc:spChg>
        <pc:spChg chg="add mod">
          <ac:chgData name="Kevin Bouchard" userId="2fc9e66d-ba45-474f-8a9f-7086b34a7d26" providerId="ADAL" clId="{3A394B14-3CC0-432E-B894-518F6DD4A13D}" dt="2024-01-21T20:51:38.155" v="2696" actId="20577"/>
          <ac:spMkLst>
            <pc:docMk/>
            <pc:sldMk cId="480714338" sldId="315"/>
            <ac:spMk id="8" creationId="{9B1665C4-2637-20EB-F5BB-5A271F58688F}"/>
          </ac:spMkLst>
        </pc:spChg>
        <pc:picChg chg="del mod">
          <ac:chgData name="Kevin Bouchard" userId="2fc9e66d-ba45-474f-8a9f-7086b34a7d26" providerId="ADAL" clId="{3A394B14-3CC0-432E-B894-518F6DD4A13D}" dt="2024-01-21T20:51:31.180" v="2693" actId="478"/>
          <ac:picMkLst>
            <pc:docMk/>
            <pc:sldMk cId="480714338" sldId="315"/>
            <ac:picMk id="6" creationId="{00000000-0000-0000-0000-000000000000}"/>
          </ac:picMkLst>
        </pc:picChg>
      </pc:sldChg>
      <pc:sldChg chg="modSp add mod">
        <pc:chgData name="Kevin Bouchard" userId="2fc9e66d-ba45-474f-8a9f-7086b34a7d26" providerId="ADAL" clId="{3A394B14-3CC0-432E-B894-518F6DD4A13D}" dt="2024-01-21T21:14:28.608" v="3830" actId="20577"/>
        <pc:sldMkLst>
          <pc:docMk/>
          <pc:sldMk cId="3935821515" sldId="316"/>
        </pc:sldMkLst>
        <pc:spChg chg="mod">
          <ac:chgData name="Kevin Bouchard" userId="2fc9e66d-ba45-474f-8a9f-7086b34a7d26" providerId="ADAL" clId="{3A394B14-3CC0-432E-B894-518F6DD4A13D}" dt="2024-01-21T21:13:01.314" v="3637" actId="20577"/>
          <ac:spMkLst>
            <pc:docMk/>
            <pc:sldMk cId="3935821515" sldId="316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14:28.608" v="3830" actId="20577"/>
          <ac:spMkLst>
            <pc:docMk/>
            <pc:sldMk cId="3935821515" sldId="316"/>
            <ac:spMk id="7" creationId="{00000000-0000-0000-0000-000000000000}"/>
          </ac:spMkLst>
        </pc:spChg>
      </pc:sldChg>
      <pc:sldChg chg="addSp delSp modSp add mod">
        <pc:chgData name="Kevin Bouchard" userId="2fc9e66d-ba45-474f-8a9f-7086b34a7d26" providerId="ADAL" clId="{3A394B14-3CC0-432E-B894-518F6DD4A13D}" dt="2024-01-21T21:00:40.887" v="3021" actId="478"/>
        <pc:sldMkLst>
          <pc:docMk/>
          <pc:sldMk cId="710305644" sldId="317"/>
        </pc:sldMkLst>
        <pc:spChg chg="mod">
          <ac:chgData name="Kevin Bouchard" userId="2fc9e66d-ba45-474f-8a9f-7086b34a7d26" providerId="ADAL" clId="{3A394B14-3CC0-432E-B894-518F6DD4A13D}" dt="2024-01-21T20:56:06.196" v="2746" actId="6549"/>
          <ac:spMkLst>
            <pc:docMk/>
            <pc:sldMk cId="710305644" sldId="317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58:30.325" v="2963" actId="5793"/>
          <ac:spMkLst>
            <pc:docMk/>
            <pc:sldMk cId="710305644" sldId="317"/>
            <ac:spMk id="3" creationId="{00000000-0000-0000-0000-000000000000}"/>
          </ac:spMkLst>
        </pc:spChg>
        <pc:spChg chg="add del mod">
          <ac:chgData name="Kevin Bouchard" userId="2fc9e66d-ba45-474f-8a9f-7086b34a7d26" providerId="ADAL" clId="{3A394B14-3CC0-432E-B894-518F6DD4A13D}" dt="2024-01-21T21:00:40.420" v="3020" actId="22"/>
          <ac:spMkLst>
            <pc:docMk/>
            <pc:sldMk cId="710305644" sldId="317"/>
            <ac:spMk id="10" creationId="{09DD4D22-C942-1053-654B-59F35A98475E}"/>
          </ac:spMkLst>
        </pc:spChg>
        <pc:picChg chg="add del">
          <ac:chgData name="Kevin Bouchard" userId="2fc9e66d-ba45-474f-8a9f-7086b34a7d26" providerId="ADAL" clId="{3A394B14-3CC0-432E-B894-518F6DD4A13D}" dt="2024-01-21T21:00:40.887" v="3021" actId="478"/>
          <ac:picMkLst>
            <pc:docMk/>
            <pc:sldMk cId="710305644" sldId="317"/>
            <ac:picMk id="6" creationId="{00000000-0000-0000-0000-000000000000}"/>
          </ac:picMkLst>
        </pc:picChg>
        <pc:picChg chg="mod">
          <ac:chgData name="Kevin Bouchard" userId="2fc9e66d-ba45-474f-8a9f-7086b34a7d26" providerId="ADAL" clId="{3A394B14-3CC0-432E-B894-518F6DD4A13D}" dt="2024-01-21T20:58:35.190" v="2964" actId="1076"/>
          <ac:picMkLst>
            <pc:docMk/>
            <pc:sldMk cId="710305644" sldId="317"/>
            <ac:picMk id="8" creationId="{00000000-0000-0000-0000-000000000000}"/>
          </ac:picMkLst>
        </pc:picChg>
      </pc:sldChg>
      <pc:sldChg chg="addSp delSp modSp add mod">
        <pc:chgData name="Kevin Bouchard" userId="2fc9e66d-ba45-474f-8a9f-7086b34a7d26" providerId="ADAL" clId="{3A394B14-3CC0-432E-B894-518F6DD4A13D}" dt="2024-01-21T21:03:40.061" v="3111" actId="27636"/>
        <pc:sldMkLst>
          <pc:docMk/>
          <pc:sldMk cId="1050306101" sldId="318"/>
        </pc:sldMkLst>
        <pc:spChg chg="mod">
          <ac:chgData name="Kevin Bouchard" userId="2fc9e66d-ba45-474f-8a9f-7086b34a7d26" providerId="ADAL" clId="{3A394B14-3CC0-432E-B894-518F6DD4A13D}" dt="2024-01-21T21:02:13.768" v="3054" actId="20577"/>
          <ac:spMkLst>
            <pc:docMk/>
            <pc:sldMk cId="1050306101" sldId="318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03:40.061" v="3111" actId="27636"/>
          <ac:spMkLst>
            <pc:docMk/>
            <pc:sldMk cId="1050306101" sldId="318"/>
            <ac:spMk id="3" creationId="{00000000-0000-0000-0000-000000000000}"/>
          </ac:spMkLst>
        </pc:spChg>
        <pc:picChg chg="add del mod">
          <ac:chgData name="Kevin Bouchard" userId="2fc9e66d-ba45-474f-8a9f-7086b34a7d26" providerId="ADAL" clId="{3A394B14-3CC0-432E-B894-518F6DD4A13D}" dt="2024-01-21T21:03:30.729" v="3105" actId="1076"/>
          <ac:picMkLst>
            <pc:docMk/>
            <pc:sldMk cId="1050306101" sldId="318"/>
            <ac:picMk id="8" creationId="{00000000-0000-0000-0000-000000000000}"/>
          </ac:picMkLst>
        </pc:picChg>
        <pc:picChg chg="del">
          <ac:chgData name="Kevin Bouchard" userId="2fc9e66d-ba45-474f-8a9f-7086b34a7d26" providerId="ADAL" clId="{3A394B14-3CC0-432E-B894-518F6DD4A13D}" dt="2024-01-21T21:02:50.826" v="3094" actId="478"/>
          <ac:picMkLst>
            <pc:docMk/>
            <pc:sldMk cId="1050306101" sldId="318"/>
            <ac:picMk id="10" creationId="{00000000-0000-0000-0000-000000000000}"/>
          </ac:picMkLst>
        </pc:picChg>
      </pc:sldChg>
      <pc:sldChg chg="addSp delSp modSp add mod">
        <pc:chgData name="Kevin Bouchard" userId="2fc9e66d-ba45-474f-8a9f-7086b34a7d26" providerId="ADAL" clId="{3A394B14-3CC0-432E-B894-518F6DD4A13D}" dt="2024-01-21T21:08:47.553" v="3343" actId="114"/>
        <pc:sldMkLst>
          <pc:docMk/>
          <pc:sldMk cId="2255821525" sldId="319"/>
        </pc:sldMkLst>
        <pc:spChg chg="mod">
          <ac:chgData name="Kevin Bouchard" userId="2fc9e66d-ba45-474f-8a9f-7086b34a7d26" providerId="ADAL" clId="{3A394B14-3CC0-432E-B894-518F6DD4A13D}" dt="2024-01-21T21:05:20.073" v="3285" actId="20577"/>
          <ac:spMkLst>
            <pc:docMk/>
            <pc:sldMk cId="2255821525" sldId="319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08:47.553" v="3343" actId="114"/>
          <ac:spMkLst>
            <pc:docMk/>
            <pc:sldMk cId="2255821525" sldId="319"/>
            <ac:spMk id="3" creationId="{00000000-0000-0000-0000-000000000000}"/>
          </ac:spMkLst>
        </pc:spChg>
        <pc:spChg chg="add del">
          <ac:chgData name="Kevin Bouchard" userId="2fc9e66d-ba45-474f-8a9f-7086b34a7d26" providerId="ADAL" clId="{3A394B14-3CC0-432E-B894-518F6DD4A13D}" dt="2024-01-21T21:07:29.267" v="3307" actId="478"/>
          <ac:spMkLst>
            <pc:docMk/>
            <pc:sldMk cId="2255821525" sldId="319"/>
            <ac:spMk id="13" creationId="{23DC97BB-5F02-4848-2576-77082C6086D7}"/>
          </ac:spMkLst>
        </pc:spChg>
        <pc:spChg chg="add mod">
          <ac:chgData name="Kevin Bouchard" userId="2fc9e66d-ba45-474f-8a9f-7086b34a7d26" providerId="ADAL" clId="{3A394B14-3CC0-432E-B894-518F6DD4A13D}" dt="2024-01-21T21:07:38.220" v="3309"/>
          <ac:spMkLst>
            <pc:docMk/>
            <pc:sldMk cId="2255821525" sldId="319"/>
            <ac:spMk id="16" creationId="{6A4B8AEF-F58A-250A-014D-86C9294EB145}"/>
          </ac:spMkLst>
        </pc:spChg>
        <pc:graphicFrameChg chg="add mod">
          <ac:chgData name="Kevin Bouchard" userId="2fc9e66d-ba45-474f-8a9f-7086b34a7d26" providerId="ADAL" clId="{3A394B14-3CC0-432E-B894-518F6DD4A13D}" dt="2024-01-21T21:05:50.644" v="3295"/>
          <ac:graphicFrameMkLst>
            <pc:docMk/>
            <pc:sldMk cId="2255821525" sldId="319"/>
            <ac:graphicFrameMk id="6" creationId="{43A9AF1A-6529-5D98-AB22-33D59CABBB1A}"/>
          </ac:graphicFrameMkLst>
        </pc:graphicFrameChg>
        <pc:graphicFrameChg chg="add mod">
          <ac:chgData name="Kevin Bouchard" userId="2fc9e66d-ba45-474f-8a9f-7086b34a7d26" providerId="ADAL" clId="{3A394B14-3CC0-432E-B894-518F6DD4A13D}" dt="2024-01-21T21:06:47.225" v="3296"/>
          <ac:graphicFrameMkLst>
            <pc:docMk/>
            <pc:sldMk cId="2255821525" sldId="319"/>
            <ac:graphicFrameMk id="7" creationId="{0CAB58E2-2147-F495-6C1B-FCDB9A34C915}"/>
          </ac:graphicFrameMkLst>
        </pc:graphicFrameChg>
        <pc:graphicFrameChg chg="add del mod">
          <ac:chgData name="Kevin Bouchard" userId="2fc9e66d-ba45-474f-8a9f-7086b34a7d26" providerId="ADAL" clId="{3A394B14-3CC0-432E-B894-518F6DD4A13D}" dt="2024-01-21T21:07:41.871" v="3312" actId="478"/>
          <ac:graphicFrameMkLst>
            <pc:docMk/>
            <pc:sldMk cId="2255821525" sldId="319"/>
            <ac:graphicFrameMk id="14" creationId="{0D31B197-4009-739C-9DC0-FDE3D4A4151F}"/>
          </ac:graphicFrameMkLst>
        </pc:graphicFrameChg>
        <pc:graphicFrameChg chg="add mod">
          <ac:chgData name="Kevin Bouchard" userId="2fc9e66d-ba45-474f-8a9f-7086b34a7d26" providerId="ADAL" clId="{3A394B14-3CC0-432E-B894-518F6DD4A13D}" dt="2024-01-21T21:07:34.984" v="3308"/>
          <ac:graphicFrameMkLst>
            <pc:docMk/>
            <pc:sldMk cId="2255821525" sldId="319"/>
            <ac:graphicFrameMk id="15" creationId="{2C4D63CE-1984-C588-4A92-32235FCC82FF}"/>
          </ac:graphicFrameMkLst>
        </pc:graphicFrameChg>
        <pc:picChg chg="del mod">
          <ac:chgData name="Kevin Bouchard" userId="2fc9e66d-ba45-474f-8a9f-7086b34a7d26" providerId="ADAL" clId="{3A394B14-3CC0-432E-B894-518F6DD4A13D}" dt="2024-01-21T21:05:42.304" v="3294" actId="478"/>
          <ac:picMkLst>
            <pc:docMk/>
            <pc:sldMk cId="2255821525" sldId="319"/>
            <ac:picMk id="8" creationId="{00000000-0000-0000-0000-000000000000}"/>
          </ac:picMkLst>
        </pc:picChg>
        <pc:picChg chg="add del mod">
          <ac:chgData name="Kevin Bouchard" userId="2fc9e66d-ba45-474f-8a9f-7086b34a7d26" providerId="ADAL" clId="{3A394B14-3CC0-432E-B894-518F6DD4A13D}" dt="2024-01-21T21:07:00.471" v="3300" actId="21"/>
          <ac:picMkLst>
            <pc:docMk/>
            <pc:sldMk cId="2255821525" sldId="319"/>
            <ac:picMk id="9" creationId="{A21CFA59-9E7C-86A1-EFF4-33934171BB17}"/>
          </ac:picMkLst>
        </pc:picChg>
        <pc:picChg chg="add del">
          <ac:chgData name="Kevin Bouchard" userId="2fc9e66d-ba45-474f-8a9f-7086b34a7d26" providerId="ADAL" clId="{3A394B14-3CC0-432E-B894-518F6DD4A13D}" dt="2024-01-21T21:07:14.120" v="3302" actId="478"/>
          <ac:picMkLst>
            <pc:docMk/>
            <pc:sldMk cId="2255821525" sldId="319"/>
            <ac:picMk id="10" creationId="{8FF8210A-410D-4DED-96BB-AEAC2641AAAD}"/>
          </ac:picMkLst>
        </pc:picChg>
        <pc:picChg chg="del">
          <ac:chgData name="Kevin Bouchard" userId="2fc9e66d-ba45-474f-8a9f-7086b34a7d26" providerId="ADAL" clId="{3A394B14-3CC0-432E-B894-518F6DD4A13D}" dt="2024-01-21T21:05:15.239" v="3284" actId="478"/>
          <ac:picMkLst>
            <pc:docMk/>
            <pc:sldMk cId="2255821525" sldId="319"/>
            <ac:picMk id="11" creationId="{00000000-0000-0000-0000-000000000000}"/>
          </ac:picMkLst>
        </pc:picChg>
        <pc:picChg chg="add del">
          <ac:chgData name="Kevin Bouchard" userId="2fc9e66d-ba45-474f-8a9f-7086b34a7d26" providerId="ADAL" clId="{3A394B14-3CC0-432E-B894-518F6DD4A13D}" dt="2024-01-21T21:07:40.569" v="3311" actId="478"/>
          <ac:picMkLst>
            <pc:docMk/>
            <pc:sldMk cId="2255821525" sldId="319"/>
            <ac:picMk id="17" creationId="{E8AD6335-C5FA-EFA1-B6BC-CDEE444544A8}"/>
          </ac:picMkLst>
        </pc:picChg>
        <pc:picChg chg="add mod">
          <ac:chgData name="Kevin Bouchard" userId="2fc9e66d-ba45-474f-8a9f-7086b34a7d26" providerId="ADAL" clId="{3A394B14-3CC0-432E-B894-518F6DD4A13D}" dt="2024-01-21T21:08:25.886" v="3317" actId="1076"/>
          <ac:picMkLst>
            <pc:docMk/>
            <pc:sldMk cId="2255821525" sldId="319"/>
            <ac:picMk id="19" creationId="{34A9145F-DFFC-BBA7-4EF3-62D3E564B170}"/>
          </ac:picMkLst>
        </pc:pic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889380667" sldId="322"/>
        </pc:sldMkLst>
      </pc:sldChg>
      <pc:sldChg chg="modSp mod modNotesTx">
        <pc:chgData name="Kevin Bouchard" userId="2fc9e66d-ba45-474f-8a9f-7086b34a7d26" providerId="ADAL" clId="{3A394B14-3CC0-432E-B894-518F6DD4A13D}" dt="2024-01-21T20:27:42.778" v="1406" actId="20577"/>
        <pc:sldMkLst>
          <pc:docMk/>
          <pc:sldMk cId="3396304668" sldId="323"/>
        </pc:sldMkLst>
        <pc:spChg chg="mod">
          <ac:chgData name="Kevin Bouchard" userId="2fc9e66d-ba45-474f-8a9f-7086b34a7d26" providerId="ADAL" clId="{3A394B14-3CC0-432E-B894-518F6DD4A13D}" dt="2024-01-21T18:44:51.771" v="221" actId="20577"/>
          <ac:spMkLst>
            <pc:docMk/>
            <pc:sldMk cId="3396304668" sldId="323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56:44.014" v="474" actId="20577"/>
          <ac:spMkLst>
            <pc:docMk/>
            <pc:sldMk cId="3396304668" sldId="323"/>
            <ac:spMk id="9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56:50.642" v="487" actId="20577"/>
          <ac:spMkLst>
            <pc:docMk/>
            <pc:sldMk cId="3396304668" sldId="323"/>
            <ac:spMk id="10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44:40.829" v="210" actId="20577"/>
          <ac:spMkLst>
            <pc:docMk/>
            <pc:sldMk cId="3396304668" sldId="323"/>
            <ac:spMk id="11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56:59.574" v="494" actId="20577"/>
          <ac:spMkLst>
            <pc:docMk/>
            <pc:sldMk cId="3396304668" sldId="323"/>
            <ac:spMk id="12" creationId="{00000000-0000-0000-0000-000000000000}"/>
          </ac:spMkLst>
        </pc:spChg>
        <pc:graphicFrameChg chg="mod">
          <ac:chgData name="Kevin Bouchard" userId="2fc9e66d-ba45-474f-8a9f-7086b34a7d26" providerId="ADAL" clId="{3A394B14-3CC0-432E-B894-518F6DD4A13D}" dt="2024-01-21T20:26:05.626" v="1145" actId="20577"/>
          <ac:graphicFrameMkLst>
            <pc:docMk/>
            <pc:sldMk cId="3396304668" sldId="323"/>
            <ac:graphicFrameMk id="8" creationId="{00000000-0000-0000-0000-000000000000}"/>
          </ac:graphicFrameMkLst>
        </pc:graphicFrameChg>
      </pc:sldChg>
      <pc:sldChg chg="modSp mod chgLayout">
        <pc:chgData name="Kevin Bouchard" userId="2fc9e66d-ba45-474f-8a9f-7086b34a7d26" providerId="ADAL" clId="{3A394B14-3CC0-432E-B894-518F6DD4A13D}" dt="2024-01-21T20:30:01.910" v="1717" actId="6549"/>
        <pc:sldMkLst>
          <pc:docMk/>
          <pc:sldMk cId="4162060158" sldId="325"/>
        </pc:sldMkLst>
        <pc:spChg chg="mod ord">
          <ac:chgData name="Kevin Bouchard" userId="2fc9e66d-ba45-474f-8a9f-7086b34a7d26" providerId="ADAL" clId="{3A394B14-3CC0-432E-B894-518F6DD4A13D}" dt="2024-01-21T20:28:07.384" v="1433" actId="20577"/>
          <ac:spMkLst>
            <pc:docMk/>
            <pc:sldMk cId="4162060158" sldId="325"/>
            <ac:spMk id="2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0:30:01.910" v="1717" actId="6549"/>
          <ac:spMkLst>
            <pc:docMk/>
            <pc:sldMk cId="4162060158" sldId="325"/>
            <ac:spMk id="3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0:27:48.008" v="1407" actId="700"/>
          <ac:spMkLst>
            <pc:docMk/>
            <pc:sldMk cId="4162060158" sldId="325"/>
            <ac:spMk id="4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0:27:48.008" v="1407" actId="700"/>
          <ac:spMkLst>
            <pc:docMk/>
            <pc:sldMk cId="4162060158" sldId="325"/>
            <ac:spMk id="5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234242245" sldId="326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013965743" sldId="327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611513173" sldId="328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779882390" sldId="331"/>
        </pc:sldMkLst>
      </pc:sldChg>
      <pc:sldChg chg="modSp mod modNotesTx">
        <pc:chgData name="Kevin Bouchard" userId="2fc9e66d-ba45-474f-8a9f-7086b34a7d26" providerId="ADAL" clId="{3A394B14-3CC0-432E-B894-518F6DD4A13D}" dt="2024-01-21T21:20:34.848" v="3969" actId="20577"/>
        <pc:sldMkLst>
          <pc:docMk/>
          <pc:sldMk cId="4198777966" sldId="332"/>
        </pc:sldMkLst>
        <pc:spChg chg="mod">
          <ac:chgData name="Kevin Bouchard" userId="2fc9e66d-ba45-474f-8a9f-7086b34a7d26" providerId="ADAL" clId="{3A394B14-3CC0-432E-B894-518F6DD4A13D}" dt="2024-01-21T21:20:34.848" v="3969" actId="20577"/>
          <ac:spMkLst>
            <pc:docMk/>
            <pc:sldMk cId="4198777966" sldId="332"/>
            <ac:spMk id="2" creationId="{D6ADD441-6BD0-14B5-6184-3F4276D8F8DB}"/>
          </ac:spMkLst>
        </pc:spChg>
        <pc:spChg chg="mod">
          <ac:chgData name="Kevin Bouchard" userId="2fc9e66d-ba45-474f-8a9f-7086b34a7d26" providerId="ADAL" clId="{3A394B14-3CC0-432E-B894-518F6DD4A13D}" dt="2024-01-21T21:20:24.920" v="3954" actId="20577"/>
          <ac:spMkLst>
            <pc:docMk/>
            <pc:sldMk cId="4198777966" sldId="332"/>
            <ac:spMk id="3" creationId="{14AB27B0-EF0D-56A1-5890-AF8337AA14CA}"/>
          </ac:spMkLst>
        </pc:spChg>
        <pc:spChg chg="mod">
          <ac:chgData name="Kevin Bouchard" userId="2fc9e66d-ba45-474f-8a9f-7086b34a7d26" providerId="ADAL" clId="{3A394B14-3CC0-432E-B894-518F6DD4A13D}" dt="2024-01-21T21:20:28.402" v="3955" actId="1076"/>
          <ac:spMkLst>
            <pc:docMk/>
            <pc:sldMk cId="4198777966" sldId="332"/>
            <ac:spMk id="6" creationId="{EFC61C95-05B9-B431-268F-EAC1D3EDD698}"/>
          </ac:spMkLst>
        </pc:spChg>
      </pc:sldChg>
      <pc:sldChg chg="addSp delSp modSp mod">
        <pc:chgData name="Kevin Bouchard" userId="2fc9e66d-ba45-474f-8a9f-7086b34a7d26" providerId="ADAL" clId="{3A394B14-3CC0-432E-B894-518F6DD4A13D}" dt="2024-01-21T20:33:50.084" v="1935" actId="1076"/>
        <pc:sldMkLst>
          <pc:docMk/>
          <pc:sldMk cId="2745025184" sldId="333"/>
        </pc:sldMkLst>
        <pc:spChg chg="del">
          <ac:chgData name="Kevin Bouchard" userId="2fc9e66d-ba45-474f-8a9f-7086b34a7d26" providerId="ADAL" clId="{3A394B14-3CC0-432E-B894-518F6DD4A13D}" dt="2024-01-21T20:31:08.582" v="1718" actId="26606"/>
          <ac:spMkLst>
            <pc:docMk/>
            <pc:sldMk cId="2745025184" sldId="333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33:50.084" v="1935" actId="1076"/>
          <ac:spMkLst>
            <pc:docMk/>
            <pc:sldMk cId="2745025184" sldId="333"/>
            <ac:spMk id="7" creationId="{00000000-0000-0000-0000-000000000000}"/>
          </ac:spMkLst>
        </pc:spChg>
        <pc:graphicFrameChg chg="add mod">
          <ac:chgData name="Kevin Bouchard" userId="2fc9e66d-ba45-474f-8a9f-7086b34a7d26" providerId="ADAL" clId="{3A394B14-3CC0-432E-B894-518F6DD4A13D}" dt="2024-01-21T20:33:29.604" v="1928" actId="1076"/>
          <ac:graphicFrameMkLst>
            <pc:docMk/>
            <pc:sldMk cId="2745025184" sldId="333"/>
            <ac:graphicFrameMk id="3078" creationId="{771F9343-990F-685C-E1AB-07A68FE05167}"/>
          </ac:graphicFrameMkLst>
        </pc:graphicFrameChg>
        <pc:picChg chg="add mod">
          <ac:chgData name="Kevin Bouchard" userId="2fc9e66d-ba45-474f-8a9f-7086b34a7d26" providerId="ADAL" clId="{3A394B14-3CC0-432E-B894-518F6DD4A13D}" dt="2024-01-21T20:33:34.695" v="1929" actId="1076"/>
          <ac:picMkLst>
            <pc:docMk/>
            <pc:sldMk cId="2745025184" sldId="333"/>
            <ac:picMk id="6" creationId="{950F969B-7809-B249-80B7-9A78818CF806}"/>
          </ac:picMkLst>
        </pc:picChg>
        <pc:picChg chg="mod">
          <ac:chgData name="Kevin Bouchard" userId="2fc9e66d-ba45-474f-8a9f-7086b34a7d26" providerId="ADAL" clId="{3A394B14-3CC0-432E-B894-518F6DD4A13D}" dt="2024-01-21T20:33:38.513" v="1930" actId="1076"/>
          <ac:picMkLst>
            <pc:docMk/>
            <pc:sldMk cId="2745025184" sldId="333"/>
            <ac:picMk id="3076" creationId="{C8BF86C5-8B95-B1E3-98C6-8B765C043506}"/>
          </ac:picMkLst>
        </pc:picChg>
      </pc:sldChg>
      <pc:sldChg chg="modSp mod">
        <pc:chgData name="Kevin Bouchard" userId="2fc9e66d-ba45-474f-8a9f-7086b34a7d26" providerId="ADAL" clId="{3A394B14-3CC0-432E-B894-518F6DD4A13D}" dt="2024-01-21T20:20:03.874" v="859" actId="20577"/>
        <pc:sldMkLst>
          <pc:docMk/>
          <pc:sldMk cId="661908061" sldId="346"/>
        </pc:sldMkLst>
        <pc:spChg chg="mod">
          <ac:chgData name="Kevin Bouchard" userId="2fc9e66d-ba45-474f-8a9f-7086b34a7d26" providerId="ADAL" clId="{3A394B14-3CC0-432E-B894-518F6DD4A13D}" dt="2024-01-21T20:20:03.874" v="859" actId="20577"/>
          <ac:spMkLst>
            <pc:docMk/>
            <pc:sldMk cId="661908061" sldId="346"/>
            <ac:spMk id="3" creationId="{00000000-0000-0000-0000-000000000000}"/>
          </ac:spMkLst>
        </pc:spChg>
      </pc:sldChg>
      <pc:sldChg chg="addSp delSp modSp del mod setBg">
        <pc:chgData name="Kevin Bouchard" userId="2fc9e66d-ba45-474f-8a9f-7086b34a7d26" providerId="ADAL" clId="{3A394B14-3CC0-432E-B894-518F6DD4A13D}" dt="2024-01-21T18:55:15.239" v="315" actId="47"/>
        <pc:sldMkLst>
          <pc:docMk/>
          <pc:sldMk cId="4047295315" sldId="347"/>
        </pc:sldMkLst>
        <pc:spChg chg="mod">
          <ac:chgData name="Kevin Bouchard" userId="2fc9e66d-ba45-474f-8a9f-7086b34a7d26" providerId="ADAL" clId="{3A394B14-3CC0-432E-B894-518F6DD4A13D}" dt="2024-01-21T18:43:54.735" v="197" actId="20577"/>
          <ac:spMkLst>
            <pc:docMk/>
            <pc:sldMk cId="4047295315" sldId="347"/>
            <ac:spMk id="2" creationId="{23874AAB-71EE-A571-A27F-CE2B7340AFF5}"/>
          </ac:spMkLst>
        </pc:spChg>
        <pc:spChg chg="mod">
          <ac:chgData name="Kevin Bouchard" userId="2fc9e66d-ba45-474f-8a9f-7086b34a7d26" providerId="ADAL" clId="{3A394B14-3CC0-432E-B894-518F6DD4A13D}" dt="2024-01-21T18:43:09.991" v="189" actId="20577"/>
          <ac:spMkLst>
            <pc:docMk/>
            <pc:sldMk cId="4047295315" sldId="347"/>
            <ac:spMk id="8" creationId="{02205336-96FB-E197-6F11-FBDBCB0ABF4A}"/>
          </ac:spMkLst>
        </pc:spChg>
        <pc:picChg chg="add mod">
          <ac:chgData name="Kevin Bouchard" userId="2fc9e66d-ba45-474f-8a9f-7086b34a7d26" providerId="ADAL" clId="{3A394B14-3CC0-432E-B894-518F6DD4A13D}" dt="2024-01-21T18:51:40.112" v="298"/>
          <ac:picMkLst>
            <pc:docMk/>
            <pc:sldMk cId="4047295315" sldId="347"/>
            <ac:picMk id="3" creationId="{E3E49B93-4959-946F-B8AF-F498901F2AB6}"/>
          </ac:picMkLst>
        </pc:picChg>
        <pc:picChg chg="del">
          <ac:chgData name="Kevin Bouchard" userId="2fc9e66d-ba45-474f-8a9f-7086b34a7d26" providerId="ADAL" clId="{3A394B14-3CC0-432E-B894-518F6DD4A13D}" dt="2024-01-21T18:43:34.168" v="190" actId="478"/>
          <ac:picMkLst>
            <pc:docMk/>
            <pc:sldMk cId="4047295315" sldId="347"/>
            <ac:picMk id="6" creationId="{69A96D9E-91E6-331F-1117-8453962D62C5}"/>
          </ac:picMkLst>
        </pc:picChg>
      </pc:sldChg>
      <pc:sldChg chg="addSp delSp modSp new del mod setBg">
        <pc:chgData name="Kevin Bouchard" userId="2fc9e66d-ba45-474f-8a9f-7086b34a7d26" providerId="ADAL" clId="{3A394B14-3CC0-432E-B894-518F6DD4A13D}" dt="2024-01-21T18:56:33.285" v="464" actId="47"/>
        <pc:sldMkLst>
          <pc:docMk/>
          <pc:sldMk cId="449958505" sldId="348"/>
        </pc:sldMkLst>
        <pc:spChg chg="mo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2" creationId="{80228327-13A8-899D-2B04-A6C988157BC9}"/>
          </ac:spMkLst>
        </pc:spChg>
        <pc:spChg chg="del">
          <ac:chgData name="Kevin Bouchard" userId="2fc9e66d-ba45-474f-8a9f-7086b34a7d26" providerId="ADAL" clId="{3A394B14-3CC0-432E-B894-518F6DD4A13D}" dt="2024-01-21T18:51:21.905" v="293"/>
          <ac:spMkLst>
            <pc:docMk/>
            <pc:sldMk cId="449958505" sldId="348"/>
            <ac:spMk id="3" creationId="{8582D6C9-7D03-D8A6-02B3-2884CDD2D28D}"/>
          </ac:spMkLst>
        </pc:spChg>
        <pc:spChg chg="mo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4" creationId="{FBA4B92C-9A35-5C0C-5B6E-0B867BC3BE77}"/>
          </ac:spMkLst>
        </pc:spChg>
        <pc:spChg chg="mo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5" creationId="{96A3C90C-3F0C-4C32-6941-115616C457BA}"/>
          </ac:spMkLst>
        </pc:spChg>
        <pc:spChg chg="ad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11" creationId="{2C344546-A92B-2CAD-4D16-B1E952698467}"/>
          </ac:spMkLst>
        </pc:spChg>
        <pc:spChg chg="ad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14" creationId="{D8AFD15B-CF29-4306-884F-47675092F91F}"/>
          </ac:spMkLst>
        </pc:spChg>
        <pc:spChg chg="ad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16" creationId="{96349AB3-1BD3-41E1-8979-1DBDCB5CDCF9}"/>
          </ac:spMkLst>
        </pc:spChg>
        <pc:grpChg chg="add">
          <ac:chgData name="Kevin Bouchard" userId="2fc9e66d-ba45-474f-8a9f-7086b34a7d26" providerId="ADAL" clId="{3A394B14-3CC0-432E-B894-518F6DD4A13D}" dt="2024-01-21T18:51:27.594" v="296" actId="26606"/>
          <ac:grpSpMkLst>
            <pc:docMk/>
            <pc:sldMk cId="449958505" sldId="348"/>
            <ac:grpSpMk id="18" creationId="{54CA915D-BDF0-41F8-B00E-FB186EFF7BD6}"/>
          </ac:grpSpMkLst>
        </pc:grpChg>
        <pc:picChg chg="add del mod">
          <ac:chgData name="Kevin Bouchard" userId="2fc9e66d-ba45-474f-8a9f-7086b34a7d26" providerId="ADAL" clId="{3A394B14-3CC0-432E-B894-518F6DD4A13D}" dt="2024-01-21T18:51:44.634" v="299" actId="21"/>
          <ac:picMkLst>
            <pc:docMk/>
            <pc:sldMk cId="449958505" sldId="348"/>
            <ac:picMk id="7" creationId="{E3E49B93-4959-946F-B8AF-F498901F2AB6}"/>
          </ac:picMkLst>
        </pc:picChg>
      </pc:sldChg>
      <pc:sldChg chg="new del">
        <pc:chgData name="Kevin Bouchard" userId="2fc9e66d-ba45-474f-8a9f-7086b34a7d26" providerId="ADAL" clId="{3A394B14-3CC0-432E-B894-518F6DD4A13D}" dt="2024-01-19T23:20:17.620" v="5" actId="47"/>
        <pc:sldMkLst>
          <pc:docMk/>
          <pc:sldMk cId="1153161592" sldId="348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688121662" sldId="348"/>
        </pc:sldMkLst>
      </pc:sldChg>
      <pc:sldChg chg="delSp modSp add mod setBg delDesignElem">
        <pc:chgData name="Kevin Bouchard" userId="2fc9e66d-ba45-474f-8a9f-7086b34a7d26" providerId="ADAL" clId="{3A394B14-3CC0-432E-B894-518F6DD4A13D}" dt="2024-01-21T20:17:23.018" v="855" actId="313"/>
        <pc:sldMkLst>
          <pc:docMk/>
          <pc:sldMk cId="173000083" sldId="349"/>
        </pc:sldMkLst>
        <pc:spChg chg="mod">
          <ac:chgData name="Kevin Bouchard" userId="2fc9e66d-ba45-474f-8a9f-7086b34a7d26" providerId="ADAL" clId="{3A394B14-3CC0-432E-B894-518F6DD4A13D}" dt="2024-01-21T19:16:03.088" v="852" actId="20577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3A394B14-3CC0-432E-B894-518F6DD4A13D}" dt="2024-01-21T20:17:23.018" v="855" actId="313"/>
          <ac:spMkLst>
            <pc:docMk/>
            <pc:sldMk cId="173000083" sldId="349"/>
            <ac:spMk id="11" creationId="{2C344546-A92B-2CAD-4D16-B1E952698467}"/>
          </ac:spMkLst>
        </pc:spChg>
        <pc:spChg chg="del">
          <ac:chgData name="Kevin Bouchard" userId="2fc9e66d-ba45-474f-8a9f-7086b34a7d26" providerId="ADAL" clId="{3A394B14-3CC0-432E-B894-518F6DD4A13D}" dt="2024-01-21T18:51:57.316" v="301"/>
          <ac:spMkLst>
            <pc:docMk/>
            <pc:sldMk cId="173000083" sldId="349"/>
            <ac:spMk id="14" creationId="{D8AFD15B-CF29-4306-884F-47675092F91F}"/>
          </ac:spMkLst>
        </pc:spChg>
        <pc:spChg chg="del">
          <ac:chgData name="Kevin Bouchard" userId="2fc9e66d-ba45-474f-8a9f-7086b34a7d26" providerId="ADAL" clId="{3A394B14-3CC0-432E-B894-518F6DD4A13D}" dt="2024-01-21T18:51:57.316" v="301"/>
          <ac:spMkLst>
            <pc:docMk/>
            <pc:sldMk cId="173000083" sldId="349"/>
            <ac:spMk id="16" creationId="{96349AB3-1BD3-41E1-8979-1DBDCB5CDCF9}"/>
          </ac:spMkLst>
        </pc:spChg>
        <pc:grpChg chg="del">
          <ac:chgData name="Kevin Bouchard" userId="2fc9e66d-ba45-474f-8a9f-7086b34a7d26" providerId="ADAL" clId="{3A394B14-3CC0-432E-B894-518F6DD4A13D}" dt="2024-01-21T18:51:57.316" v="301"/>
          <ac:grpSpMkLst>
            <pc:docMk/>
            <pc:sldMk cId="173000083" sldId="349"/>
            <ac:grpSpMk id="18" creationId="{54CA915D-BDF0-41F8-B00E-FB186EFF7BD6}"/>
          </ac:grpSpMkLst>
        </pc:gr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680124170" sldId="349"/>
        </pc:sldMkLst>
      </pc:sldChg>
      <pc:sldChg chg="modSp new del mod">
        <pc:chgData name="Kevin Bouchard" userId="2fc9e66d-ba45-474f-8a9f-7086b34a7d26" providerId="ADAL" clId="{3A394B14-3CC0-432E-B894-518F6DD4A13D}" dt="2024-01-21T21:14:41.459" v="3831" actId="47"/>
        <pc:sldMkLst>
          <pc:docMk/>
          <pc:sldMk cId="50839097" sldId="350"/>
        </pc:sldMkLst>
        <pc:spChg chg="mod">
          <ac:chgData name="Kevin Bouchard" userId="2fc9e66d-ba45-474f-8a9f-7086b34a7d26" providerId="ADAL" clId="{3A394B14-3CC0-432E-B894-518F6DD4A13D}" dt="2024-01-21T18:58:51.267" v="525" actId="20577"/>
          <ac:spMkLst>
            <pc:docMk/>
            <pc:sldMk cId="50839097" sldId="350"/>
            <ac:spMk id="2" creationId="{EFFC4AAF-96F4-A457-67D7-36ED44B74971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957256487" sldId="350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91054620" sldId="351"/>
        </pc:sldMkLst>
      </pc:sldChg>
      <pc:sldChg chg="modSp new mod modNotesTx">
        <pc:chgData name="Kevin Bouchard" userId="2fc9e66d-ba45-474f-8a9f-7086b34a7d26" providerId="ADAL" clId="{3A394B14-3CC0-432E-B894-518F6DD4A13D}" dt="2024-01-21T20:46:35.209" v="2656" actId="20577"/>
        <pc:sldMkLst>
          <pc:docMk/>
          <pc:sldMk cId="2436508359" sldId="351"/>
        </pc:sldMkLst>
        <pc:spChg chg="mod">
          <ac:chgData name="Kevin Bouchard" userId="2fc9e66d-ba45-474f-8a9f-7086b34a7d26" providerId="ADAL" clId="{3A394B14-3CC0-432E-B894-518F6DD4A13D}" dt="2024-01-21T20:38:20.310" v="1957" actId="20577"/>
          <ac:spMkLst>
            <pc:docMk/>
            <pc:sldMk cId="2436508359" sldId="351"/>
            <ac:spMk id="2" creationId="{B4AD24DB-F322-ED00-3CFC-54FE245FF88F}"/>
          </ac:spMkLst>
        </pc:spChg>
        <pc:spChg chg="mod">
          <ac:chgData name="Kevin Bouchard" userId="2fc9e66d-ba45-474f-8a9f-7086b34a7d26" providerId="ADAL" clId="{3A394B14-3CC0-432E-B894-518F6DD4A13D}" dt="2024-01-21T20:45:21.925" v="2562" actId="20577"/>
          <ac:spMkLst>
            <pc:docMk/>
            <pc:sldMk cId="2436508359" sldId="351"/>
            <ac:spMk id="3" creationId="{DA49C890-63FD-AE76-6C96-93F04681C5A1}"/>
          </ac:spMkLst>
        </pc:spChg>
      </pc:sldChg>
      <pc:sldChg chg="delSp modSp add mod">
        <pc:chgData name="Kevin Bouchard" userId="2fc9e66d-ba45-474f-8a9f-7086b34a7d26" providerId="ADAL" clId="{3A394B14-3CC0-432E-B894-518F6DD4A13D}" dt="2024-01-21T21:05:05.415" v="3282" actId="1076"/>
        <pc:sldMkLst>
          <pc:docMk/>
          <pc:sldMk cId="2836357304" sldId="352"/>
        </pc:sldMkLst>
        <pc:spChg chg="mod">
          <ac:chgData name="Kevin Bouchard" userId="2fc9e66d-ba45-474f-8a9f-7086b34a7d26" providerId="ADAL" clId="{3A394B14-3CC0-432E-B894-518F6DD4A13D}" dt="2024-01-21T21:05:01.887" v="3281" actId="20577"/>
          <ac:spMkLst>
            <pc:docMk/>
            <pc:sldMk cId="2836357304" sldId="352"/>
            <ac:spMk id="3" creationId="{00000000-0000-0000-0000-000000000000}"/>
          </ac:spMkLst>
        </pc:spChg>
        <pc:picChg chg="del">
          <ac:chgData name="Kevin Bouchard" userId="2fc9e66d-ba45-474f-8a9f-7086b34a7d26" providerId="ADAL" clId="{3A394B14-3CC0-432E-B894-518F6DD4A13D}" dt="2024-01-21T21:03:48.651" v="3112" actId="478"/>
          <ac:picMkLst>
            <pc:docMk/>
            <pc:sldMk cId="2836357304" sldId="352"/>
            <ac:picMk id="8" creationId="{00000000-0000-0000-0000-000000000000}"/>
          </ac:picMkLst>
        </pc:picChg>
        <pc:picChg chg="mod">
          <ac:chgData name="Kevin Bouchard" userId="2fc9e66d-ba45-474f-8a9f-7086b34a7d26" providerId="ADAL" clId="{3A394B14-3CC0-432E-B894-518F6DD4A13D}" dt="2024-01-21T21:05:05.415" v="3282" actId="1076"/>
          <ac:picMkLst>
            <pc:docMk/>
            <pc:sldMk cId="2836357304" sldId="352"/>
            <ac:picMk id="10" creationId="{00000000-0000-0000-0000-000000000000}"/>
          </ac:picMkLst>
        </pc:picChg>
      </pc:sldChg>
      <pc:sldChg chg="modSp add mod modNotesTx">
        <pc:chgData name="Kevin Bouchard" userId="2fc9e66d-ba45-474f-8a9f-7086b34a7d26" providerId="ADAL" clId="{3A394B14-3CC0-432E-B894-518F6DD4A13D}" dt="2024-01-21T21:12:36.395" v="3633" actId="20577"/>
        <pc:sldMkLst>
          <pc:docMk/>
          <pc:sldMk cId="1518646982" sldId="353"/>
        </pc:sldMkLst>
        <pc:spChg chg="mod">
          <ac:chgData name="Kevin Bouchard" userId="2fc9e66d-ba45-474f-8a9f-7086b34a7d26" providerId="ADAL" clId="{3A394B14-3CC0-432E-B894-518F6DD4A13D}" dt="2024-01-21T21:12:00.686" v="3553" actId="33524"/>
          <ac:spMkLst>
            <pc:docMk/>
            <pc:sldMk cId="1518646982" sldId="353"/>
            <ac:spMk id="3" creationId="{00000000-0000-0000-0000-000000000000}"/>
          </ac:spMkLst>
        </pc:spChg>
        <pc:picChg chg="mod">
          <ac:chgData name="Kevin Bouchard" userId="2fc9e66d-ba45-474f-8a9f-7086b34a7d26" providerId="ADAL" clId="{3A394B14-3CC0-432E-B894-518F6DD4A13D}" dt="2024-01-21T21:10:56.689" v="3509" actId="1076"/>
          <ac:picMkLst>
            <pc:docMk/>
            <pc:sldMk cId="1518646982" sldId="353"/>
            <ac:picMk id="8" creationId="{00000000-0000-0000-0000-000000000000}"/>
          </ac:picMkLst>
        </pc:picChg>
        <pc:picChg chg="mod">
          <ac:chgData name="Kevin Bouchard" userId="2fc9e66d-ba45-474f-8a9f-7086b34a7d26" providerId="ADAL" clId="{3A394B14-3CC0-432E-B894-518F6DD4A13D}" dt="2024-01-21T21:11:07.427" v="3512" actId="14100"/>
          <ac:picMkLst>
            <pc:docMk/>
            <pc:sldMk cId="1518646982" sldId="353"/>
            <ac:picMk id="11" creationId="{00000000-0000-0000-0000-000000000000}"/>
          </ac:picMkLst>
        </pc:picChg>
      </pc:sldChg>
      <pc:sldChg chg="addSp delSp modSp new mod setBg setClrOvrMap delDesignElem chgLayout">
        <pc:chgData name="Kevin Bouchard" userId="2fc9e66d-ba45-474f-8a9f-7086b34a7d26" providerId="ADAL" clId="{3A394B14-3CC0-432E-B894-518F6DD4A13D}" dt="2024-01-21T21:29:11.854" v="4175" actId="20577"/>
        <pc:sldMkLst>
          <pc:docMk/>
          <pc:sldMk cId="96974274" sldId="354"/>
        </pc:sldMkLst>
        <pc:spChg chg="mod or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2" creationId="{577AD1FC-D26A-BDC4-C5B9-B86F6F7F1D16}"/>
          </ac:spMkLst>
        </pc:spChg>
        <pc:spChg chg="mod ord">
          <ac:chgData name="Kevin Bouchard" userId="2fc9e66d-ba45-474f-8a9f-7086b34a7d26" providerId="ADAL" clId="{3A394B14-3CC0-432E-B894-518F6DD4A13D}" dt="2024-01-21T21:29:11.854" v="4175" actId="20577"/>
          <ac:spMkLst>
            <pc:docMk/>
            <pc:sldMk cId="96974274" sldId="354"/>
            <ac:spMk id="3" creationId="{1B84C4E2-93A1-C5EB-AF7E-EB7B30FA9E2B}"/>
          </ac:spMkLst>
        </pc:spChg>
        <pc:spChg chg="mod or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4" creationId="{D9CF9806-B649-4170-2B35-73802E83EB03}"/>
          </ac:spMkLst>
        </pc:spChg>
        <pc:spChg chg="mod or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5" creationId="{74A7C973-CB8F-7229-61CF-61BAAD65B6FC}"/>
          </ac:spMkLst>
        </pc:spChg>
        <pc:spChg chg="ad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10" creationId="{F79FF99C-BAA9-404F-9C96-6DD456B4F795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1" creationId="{E009DD9B-5EE2-4C0D-8B2B-351C8C102205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12" creationId="{E009DD9B-5EE2-4C0D-8B2B-351C8C102205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3" creationId="{E720DB99-7745-4E75-9D96-AAB6D55C531E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14" creationId="{E720DB99-7745-4E75-9D96-AAB6D55C531E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5" creationId="{D68803C4-E159-4360-B7BB-74205C8F782D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16" creationId="{D68803C4-E159-4360-B7BB-74205C8F782D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7" creationId="{504B0465-3B07-49BF-BEA7-D81476246293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18" creationId="{504B0465-3B07-49BF-BEA7-D81476246293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9" creationId="{49B7FFA5-14CB-4A4F-9BCC-CA3AA5D9D276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20" creationId="{49B7FFA5-14CB-4A4F-9BCC-CA3AA5D9D276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21" creationId="{04E48745-7512-4EC2-9E20-9092D12150CA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22" creationId="{04E48745-7512-4EC2-9E20-9092D12150CA}"/>
          </ac:spMkLst>
        </pc:spChg>
        <pc:spChg chg="ad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23" creationId="{49C44AFD-C72D-4D9C-84C6-73E615CED884}"/>
          </ac:spMkLst>
        </pc:spChg>
        <pc:grpChg chg="add">
          <ac:chgData name="Kevin Bouchard" userId="2fc9e66d-ba45-474f-8a9f-7086b34a7d26" providerId="ADAL" clId="{3A394B14-3CC0-432E-B894-518F6DD4A13D}" dt="2024-01-21T21:27:18.362" v="4111" actId="26606"/>
          <ac:grpSpMkLst>
            <pc:docMk/>
            <pc:sldMk cId="96974274" sldId="354"/>
            <ac:grpSpMk id="24" creationId="{1D25B14F-36E0-41E8-956F-CABEF1ADD65F}"/>
          </ac:grpSpMkLst>
        </pc:grpChg>
        <pc:picChg chg="add del mod ord">
          <ac:chgData name="Kevin Bouchard" userId="2fc9e66d-ba45-474f-8a9f-7086b34a7d26" providerId="ADAL" clId="{3A394B14-3CC0-432E-B894-518F6DD4A13D}" dt="2024-01-21T21:25:03.312" v="4106" actId="478"/>
          <ac:picMkLst>
            <pc:docMk/>
            <pc:sldMk cId="96974274" sldId="354"/>
            <ac:picMk id="7" creationId="{46C20E41-6866-532C-EBAB-000D15390316}"/>
          </ac:picMkLst>
        </pc:picChg>
        <pc:picChg chg="add mod ord">
          <ac:chgData name="Kevin Bouchard" userId="2fc9e66d-ba45-474f-8a9f-7086b34a7d26" providerId="ADAL" clId="{3A394B14-3CC0-432E-B894-518F6DD4A13D}" dt="2024-01-21T21:27:18.362" v="4111" actId="26606"/>
          <ac:picMkLst>
            <pc:docMk/>
            <pc:sldMk cId="96974274" sldId="354"/>
            <ac:picMk id="8" creationId="{2A50B604-8BAF-6CC8-2442-05DEC66C0C5F}"/>
          </ac:picMkLst>
        </pc:picChg>
      </pc:sldChg>
      <pc:sldChg chg="modSp new mod">
        <pc:chgData name="Kevin Bouchard" userId="2fc9e66d-ba45-474f-8a9f-7086b34a7d26" providerId="ADAL" clId="{3A394B14-3CC0-432E-B894-518F6DD4A13D}" dt="2024-01-21T22:03:09.672" v="5223"/>
        <pc:sldMkLst>
          <pc:docMk/>
          <pc:sldMk cId="1794372198" sldId="355"/>
        </pc:sldMkLst>
        <pc:spChg chg="mod">
          <ac:chgData name="Kevin Bouchard" userId="2fc9e66d-ba45-474f-8a9f-7086b34a7d26" providerId="ADAL" clId="{3A394B14-3CC0-432E-B894-518F6DD4A13D}" dt="2024-01-21T21:44:54.096" v="4988" actId="20577"/>
          <ac:spMkLst>
            <pc:docMk/>
            <pc:sldMk cId="1794372198" sldId="355"/>
            <ac:spMk id="2" creationId="{9F142808-9863-6970-808C-C327100CB907}"/>
          </ac:spMkLst>
        </pc:spChg>
        <pc:spChg chg="mod">
          <ac:chgData name="Kevin Bouchard" userId="2fc9e66d-ba45-474f-8a9f-7086b34a7d26" providerId="ADAL" clId="{3A394B14-3CC0-432E-B894-518F6DD4A13D}" dt="2024-01-21T22:03:09.672" v="5223"/>
          <ac:spMkLst>
            <pc:docMk/>
            <pc:sldMk cId="1794372198" sldId="355"/>
            <ac:spMk id="3" creationId="{94E9A400-2CCC-2452-D704-60136EC3948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F320B-1789-46EA-8EE9-E625E969702D}" type="datetimeFigureOut">
              <a:rPr lang="fr-FR" smtClean="0"/>
              <a:t>22/01/2024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1695-97AA-4E63-A146-BD82C8637C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45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DT: version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7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0894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815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472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7986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Intuition: pleins de mauvais classeurs == un bon?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504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N_jobs:parallélisation</a:t>
            </a:r>
            <a:r>
              <a:rPr lang="fr-CA" dirty="0"/>
              <a:t>!</a:t>
            </a:r>
            <a:r>
              <a:rPr lang="fr-CA" baseline="0" dirty="0"/>
              <a:t> 2 cœurs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1908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Moins de variance que RF mais plus de biais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3709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9506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Y!=y </a:t>
            </a:r>
            <a:r>
              <a:rPr lang="fr-CA" dirty="0">
                <a:sym typeface="Wingdings" panose="05000000000000000000" pitchFamily="2" charset="2"/>
              </a:rPr>
              <a:t> 1 si la </a:t>
            </a:r>
            <a:r>
              <a:rPr lang="fr-CA" dirty="0" err="1">
                <a:sym typeface="Wingdings" panose="05000000000000000000" pitchFamily="2" charset="2"/>
              </a:rPr>
              <a:t>prediction</a:t>
            </a:r>
            <a:r>
              <a:rPr lang="fr-CA" dirty="0">
                <a:sym typeface="Wingdings" panose="05000000000000000000" pitchFamily="2" charset="2"/>
              </a:rPr>
              <a:t> est incorrecte, 0 sinon</a:t>
            </a:r>
          </a:p>
          <a:p>
            <a:r>
              <a:rPr lang="fr-CA" dirty="0">
                <a:sym typeface="Wingdings" panose="05000000000000000000" pitchFamily="2" charset="2"/>
              </a:rPr>
              <a:t>X</a:t>
            </a:r>
            <a:r>
              <a:rPr lang="fr-CA" baseline="0" dirty="0">
                <a:sym typeface="Wingdings" panose="05000000000000000000" pitchFamily="2" charset="2"/>
              </a:rPr>
              <a:t>  multiplication d’éléments</a:t>
            </a:r>
          </a:p>
          <a:p>
            <a:r>
              <a:rPr lang="fr-CA" baseline="0" dirty="0">
                <a:sym typeface="Wingdings" panose="05000000000000000000" pitchFamily="2" charset="2"/>
              </a:rPr>
              <a:t>. produit scalaire</a:t>
            </a:r>
            <a:endParaRPr lang="fr-CA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571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88657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4394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7130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957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44324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4053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57607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4584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68513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58788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36189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C776738-1542-4D87-9AF1-62A5F5419DC6}" type="datetime1">
              <a:rPr lang="fr-FR" smtClean="0"/>
              <a:t>22/01/2024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94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ensemble/plot_forest_iri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jpe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ikit-learn.org/stable/modules/generated/sklearn.ensemble.RandomForestClassifier.html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sz="6600" noProof="0" dirty="0"/>
              <a:t>Machine Learning for data science and business intelligence – 8IAR403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D34817">
                  <a:lumMod val="75000"/>
                </a:srgbClr>
              </a:buClr>
              <a:defRPr/>
            </a:pPr>
            <a:r>
              <a:rPr lang="en-CA" sz="1900" noProof="0" dirty="0">
                <a:solidFill>
                  <a:prstClr val="black"/>
                </a:solidFill>
                <a:latin typeface="Rockwell" panose="02060603020205020403"/>
              </a:rPr>
              <a:t>By Kévin Bouchard Ph.D.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Professor in artificial intelligence &amp; machine learning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Laboratoire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d'Intelligence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Ambiante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la reconnaissance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d'activités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(LIARA)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Université du Québec à Chicoutimi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www.Kevin-Bouchard.ca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90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BBF049D-8CA7-4C7D-8353-A72B17A3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Extremely Randomized Trees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8F5CE0-C5FB-4017-9D03-5E2E197A3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noProof="0" dirty="0"/>
              <a:t>Similar to </a:t>
            </a:r>
            <a:r>
              <a:rPr lang="en-CA" i="1" noProof="0" dirty="0"/>
              <a:t>Random Forest</a:t>
            </a:r>
            <a:r>
              <a:rPr lang="en-CA" noProof="0" dirty="0"/>
              <a:t>, but selects splits randomly for each selected feature</a:t>
            </a:r>
          </a:p>
          <a:p>
            <a:pPr lvl="1"/>
            <a:r>
              <a:rPr lang="en-CA" noProof="0" dirty="0"/>
              <a:t>See Scikit-Learn!</a:t>
            </a:r>
          </a:p>
          <a:p>
            <a:pPr lvl="1"/>
            <a:r>
              <a:rPr lang="en-CA" noProof="0" dirty="0">
                <a:hlinkClick r:id="rId3"/>
              </a:rPr>
              <a:t>https://scikit-learn.org/stable/auto_examples/ensemble/plot_forest_iris.html</a:t>
            </a:r>
            <a:endParaRPr lang="en-CA" dirty="0"/>
          </a:p>
          <a:p>
            <a:pPr lvl="1"/>
            <a:endParaRPr lang="en-CA" noProof="0" dirty="0"/>
          </a:p>
          <a:p>
            <a:endParaRPr lang="en-CA" noProof="0" dirty="0"/>
          </a:p>
          <a:p>
            <a:pPr marL="274320" lvl="1" indent="0">
              <a:buNone/>
            </a:pPr>
            <a:endParaRPr lang="en-CA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CCAA63-7322-4848-944B-EC28DCCAB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10</a:t>
            </a:fld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57D1A-A7D7-4BE4-8253-4572E3C53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9491" y="2786146"/>
            <a:ext cx="5490389" cy="3962586"/>
          </a:xfrm>
          <a:prstGeom prst="rect">
            <a:avLst/>
          </a:prstGeom>
        </p:spPr>
      </p:pic>
      <p:pic>
        <p:nvPicPr>
          <p:cNvPr id="1026" name="Picture 2" descr="Classifiers on feature subsets of the Iris dataset, DecisionTree, RandomForest, ExtraTrees, AdaBoost">
            <a:extLst>
              <a:ext uri="{FF2B5EF4-FFF2-40B4-BE49-F238E27FC236}">
                <a16:creationId xmlns:a16="http://schemas.microsoft.com/office/drawing/2014/main" id="{B596D14D-CD5F-FD13-DDE9-D105D69D7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" y="3346302"/>
            <a:ext cx="4536573" cy="340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952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5FF2BF-BEC8-6832-6B8E-600632C75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6826" y="484632"/>
            <a:ext cx="6943560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CA" dirty="0"/>
              <a:t>Stacking</a:t>
            </a:r>
            <a:endParaRPr lang="en-CA" sz="4400" dirty="0"/>
          </a:p>
        </p:txBody>
      </p:sp>
      <p:pic>
        <p:nvPicPr>
          <p:cNvPr id="27" name="Picture 26" descr="Piles of paperwork">
            <a:extLst>
              <a:ext uri="{FF2B5EF4-FFF2-40B4-BE49-F238E27FC236}">
                <a16:creationId xmlns:a16="http://schemas.microsoft.com/office/drawing/2014/main" id="{DF6DE52C-FDCC-5818-EC93-61827A8375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665" r="6175"/>
          <a:stretch/>
        </p:blipFill>
        <p:spPr>
          <a:xfrm>
            <a:off x="0" y="10"/>
            <a:ext cx="4406751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3EA4-805F-B9CC-26A9-6D6E5512A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825" y="2121408"/>
            <a:ext cx="6943560" cy="4050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Stacking, short for "stacked generalization," is an advanced ensemble learning technique in machine learning</a:t>
            </a:r>
          </a:p>
          <a:p>
            <a:r>
              <a:rPr lang="en-US" dirty="0"/>
              <a:t>Stacking typically involves two or more layers of models</a:t>
            </a:r>
          </a:p>
          <a:p>
            <a:r>
              <a:rPr lang="en-US" dirty="0"/>
              <a:t>The first layer consists of various base models, which are different machine learning algorithms trained on the full training dataset</a:t>
            </a:r>
          </a:p>
          <a:p>
            <a:r>
              <a:rPr lang="en-US" dirty="0"/>
              <a:t>The second layer (or higher layers, if more are used) includes a meta-learner (or meta-model) which is trained on the outputs of the base models</a:t>
            </a:r>
          </a:p>
          <a:p>
            <a:pPr lvl="1"/>
            <a:r>
              <a:rPr lang="en-US" sz="2000" dirty="0"/>
              <a:t>Essentially, it learns how to best combine the predictions of the base models to make a final prediction</a:t>
            </a:r>
            <a:endParaRPr lang="en-CA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D088F-BBFC-9324-18CF-B24FDA17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effectLst/>
        </p:spPr>
        <p:txBody>
          <a:bodyPr>
            <a:normAutofit/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D2435-04A8-B6D3-C0D7-A644F5E3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210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Pseudo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*Image: </a:t>
            </a:r>
            <a:r>
              <a:rPr lang="en-US" dirty="0"/>
              <a:t>Ensemble Learning, </a:t>
            </a:r>
            <a:r>
              <a:rPr lang="en-US" dirty="0" err="1"/>
              <a:t>Zhi</a:t>
            </a:r>
            <a:r>
              <a:rPr lang="en-US" dirty="0"/>
              <a:t>-Hua Zhou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12</a:t>
            </a:fld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161" y="2295064"/>
            <a:ext cx="6250709" cy="370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4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6B5D-A58C-A26B-096F-ACDEE381B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Stacking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3C791E-46EA-4BBA-E469-C1890203B7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CA" noProof="0" dirty="0"/>
                  <a:t>Suppose we have the iris dataset with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(1)</m:t>
                                  </m:r>
                                </m:sup>
                              </m:sSubSup>
                            </m:e>
                          </m:mr>
                          <m:mr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(150)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  <m:sup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(150)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r>
                      <a:rPr lang="en-CA" b="0" i="0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CA" b="0" i="0" noProof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CA" b="0" i="0" noProof="0" smtClean="0">
                        <a:latin typeface="Cambria Math" panose="02040503050406030204" pitchFamily="18" charset="0"/>
                      </a:rPr>
                      <m:t>=[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CA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50</m:t>
                            </m:r>
                          </m:e>
                        </m:d>
                      </m:sup>
                    </m:sSup>
                    <m:r>
                      <a:rPr lang="en-CA" b="0" i="0" noProof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noProof="0" dirty="0"/>
                  <a:t> </a:t>
                </a:r>
              </a:p>
              <a:p>
                <a:r>
                  <a:rPr lang="en-CA" noProof="0" dirty="0"/>
                  <a:t>Training a layer of ten SVM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A" noProof="0" dirty="0"/>
              </a:p>
              <a:p>
                <a:r>
                  <a:rPr lang="en-CA" noProof="0" dirty="0"/>
                  <a:t>Then, the second stacking would transform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CA" noProof="0" dirty="0"/>
                  <a:t> such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Sup>
                                  <m:sSubSupPr>
                                    <m:ctrlP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b="0" i="1" noProof="0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  <m:r>
                                  <a:rPr lang="en-CA" i="1" noProof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Sup>
                                  <m:sSubSupPr>
                                    <m:ctrlP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CA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(1</m:t>
                                    </m:r>
                                    <m: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CA" i="1" noProof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Sup>
                                  <m:sSubSupPr>
                                    <m:ctrlP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b="0" i="1" noProof="0" smtClean="0">
                                            <a:latin typeface="Cambria Math" panose="02040503050406030204" pitchFamily="18" charset="0"/>
                                          </a:rPr>
                                          <m:t>50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CA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sSub>
                                      <m:sSubPr>
                                        <m:ctrlP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𝐿</m:t>
                                        </m:r>
                                      </m:e>
                                      <m:sub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sub>
                                    </m:s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(1</m:t>
                                    </m:r>
                                    <m: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  <m:r>
                                  <a:rPr lang="en-CA" i="1" noProof="0">
                                    <a:latin typeface="Cambria Math" panose="02040503050406030204" pitchFamily="18" charset="0"/>
                                  </a:rPr>
                                  <m:t>,…</m:t>
                                </m:r>
                                <m:sSubSup>
                                  <m:sSubSupPr>
                                    <m:ctrlP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CA" i="1" noProof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CA" b="0" i="1" noProof="0" smtClean="0">
                                            <a:latin typeface="Cambria Math" panose="02040503050406030204" pitchFamily="18" charset="0"/>
                                          </a:rPr>
                                          <m:t>50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CA" i="1" noProof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noProof="0" dirty="0"/>
              </a:p>
              <a:p>
                <a:r>
                  <a:rPr lang="en-CA" noProof="0" dirty="0"/>
                  <a:t>Or a matrix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×150</m:t>
                    </m:r>
                  </m:oMath>
                </a14:m>
                <a:endParaRPr lang="en-CA" noProof="0" dirty="0"/>
              </a:p>
              <a:p>
                <a:r>
                  <a:rPr lang="en-CA" noProof="0" dirty="0"/>
                  <a:t>Then, D would be used to train second level classifiers and in turn could be used to generate third level dataset, etc.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3C791E-46EA-4BBA-E469-C1890203B7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2556" r="-18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E37A2D-C259-7EF2-D6CE-62101712C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8A0E5C-CC28-8E9F-F9C1-28BC2A9E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1266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8D38F-A530-A4EC-8E14-F644F57E1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6561-2C95-A852-21C8-8F4362D24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2FDA00-FBE2-98C6-1D1A-5C718790B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14654-64A2-D382-AB95-7EAA6F435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14</a:t>
            </a:fld>
            <a:endParaRPr lang="fr-FR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996F7AD-8746-0028-D4E2-5AB169F40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3938" y="2221484"/>
            <a:ext cx="7244124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Boosting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This technique trains models sequentially, where each new model is trained to correct the errors made by the previous ones</a:t>
            </a:r>
            <a:endParaRPr lang="en-CA" noProof="0" dirty="0"/>
          </a:p>
          <a:p>
            <a:r>
              <a:rPr lang="en-US" noProof="0" dirty="0"/>
              <a:t>Unlike bagging, it allows reducing both bias and variance</a:t>
            </a:r>
          </a:p>
          <a:p>
            <a:r>
              <a:rPr lang="en-US" noProof="0" dirty="0"/>
              <a:t>However, in practice, the variance is often high in boosting algorithms</a:t>
            </a:r>
          </a:p>
          <a:p>
            <a:endParaRPr lang="en-US" noProof="0" dirty="0"/>
          </a:p>
          <a:p>
            <a:r>
              <a:rPr lang="en-US" noProof="0" dirty="0" err="1">
                <a:solidFill>
                  <a:schemeClr val="accent2"/>
                </a:solidFill>
              </a:rPr>
              <a:t>Adaboost</a:t>
            </a:r>
            <a:r>
              <a:rPr lang="en-US" noProof="0" dirty="0"/>
              <a:t> is the most common boosting method</a:t>
            </a:r>
          </a:p>
          <a:p>
            <a:pPr lvl="1"/>
            <a:r>
              <a:rPr lang="en-US" dirty="0"/>
              <a:t>It u</a:t>
            </a:r>
            <a:r>
              <a:rPr lang="en-US" noProof="0" dirty="0" err="1"/>
              <a:t>ses</a:t>
            </a:r>
            <a:r>
              <a:rPr lang="en-US" noProof="0" dirty="0"/>
              <a:t> the complete set for training weak classifiers</a:t>
            </a:r>
          </a:p>
          <a:p>
            <a:pPr lvl="1"/>
            <a:r>
              <a:rPr lang="en-US" noProof="0" dirty="0"/>
              <a:t>The samples are weighted at each step</a:t>
            </a:r>
          </a:p>
          <a:p>
            <a:pPr lvl="1"/>
            <a:r>
              <a:rPr lang="en-US" noProof="0" dirty="0"/>
              <a:t>It allows the construction of a better classifier that learns from past errors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85198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boosting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idx="1"/>
          </p:nvPr>
        </p:nvSpPr>
        <p:spPr>
          <a:xfrm>
            <a:off x="1069848" y="2121408"/>
            <a:ext cx="4601378" cy="4050792"/>
          </a:xfrm>
        </p:spPr>
        <p:txBody>
          <a:bodyPr>
            <a:normAutofit/>
          </a:bodyPr>
          <a:lstStyle/>
          <a:p>
            <a:r>
              <a:rPr lang="en-CA" noProof="0" dirty="0"/>
              <a:t>Here is the intuition: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Train a basic classifier on </a:t>
            </a:r>
            <a:r>
              <a:rPr lang="en-CA" dirty="0" err="1"/>
              <a:t>uniformely</a:t>
            </a:r>
            <a:r>
              <a:rPr lang="en-CA" dirty="0"/>
              <a:t> weighted samples</a:t>
            </a:r>
            <a:endParaRPr lang="en-CA" noProof="0" dirty="0"/>
          </a:p>
          <a:p>
            <a:pPr marL="457200" indent="-457200">
              <a:buFont typeface="+mj-lt"/>
              <a:buAutoNum type="arabicPeriod"/>
            </a:pPr>
            <a:r>
              <a:rPr lang="en-CA" noProof="0" dirty="0"/>
              <a:t>Adjust the weights to reflect the mistakes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Train a </a:t>
            </a:r>
            <a:r>
              <a:rPr lang="en-CA" noProof="0" dirty="0"/>
              <a:t>second classifier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Repeat #2 and #3 for a certain number of boosting cycles</a:t>
            </a:r>
          </a:p>
          <a:p>
            <a:pPr marL="457200" indent="-457200">
              <a:buFont typeface="+mj-lt"/>
              <a:buAutoNum type="arabicPeriod"/>
            </a:pPr>
            <a:r>
              <a:rPr lang="en-CA" noProof="0" dirty="0"/>
              <a:t>To </a:t>
            </a:r>
            <a:r>
              <a:rPr lang="en-CA" dirty="0"/>
              <a:t>classify new date, use vote from all classifiers</a:t>
            </a:r>
            <a:endParaRPr lang="en-CA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16</a:t>
            </a:fld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600" y="1838605"/>
            <a:ext cx="4650507" cy="401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73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Adaboost</a:t>
            </a:r>
            <a:endParaRPr lang="en-CA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CA" noProof="0" dirty="0"/>
                  <a:t>A weight vector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CA" noProof="0" dirty="0"/>
                  <a:t> is initialized with: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CA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CA" i="1" noProof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CA" noProof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CA" noProof="0" dirty="0"/>
                  <a:t>For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noProof="0" dirty="0"/>
                  <a:t> in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fr-CA" b="0" i="0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boosting cycles, </a:t>
                </a:r>
                <a:r>
                  <a:rPr lang="en-CA" noProof="0" dirty="0"/>
                  <a:t>do:</a:t>
                </a: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CA" noProof="0" dirty="0"/>
                  <a:t>Train a weak classifier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𝑡𝑟𝑎𝑖𝑛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CA" noProof="0" dirty="0"/>
                  <a:t>Predict the classes on samples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𝑝𝑟𝑒𝑑𝑖𝑐𝑡</m:t>
                    </m:r>
                    <m:d>
                      <m:d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endParaRPr lang="en-CA" b="0" noProof="0" dirty="0"/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CA" noProof="0" dirty="0"/>
                  <a:t>Compute a weighted errors value </a:t>
                </a:r>
                <a14:m>
                  <m:oMath xmlns:m="http://schemas.openxmlformats.org/officeDocument/2006/math">
                    <m:r>
                      <a:rPr lang="en-CA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∙(</m:t>
                    </m:r>
                    <m:acc>
                      <m:accPr>
                        <m:chr m:val="̂"/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 !=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CA" noProof="0" dirty="0"/>
                  <a:t>Compute a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=0.5</m:t>
                    </m:r>
                    <m:func>
                      <m:func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noProof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den>
                        </m:f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CA" noProof="0" dirty="0"/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CA" dirty="0"/>
                  <a:t>Update the weights</a:t>
                </a: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CA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acc>
                          <m:accPr>
                            <m:chr m:val="̂"/>
                            <m:ctrlPr>
                              <a:rPr lang="en-CA" i="1" noProof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CA" noProof="0"/>
                          <m:t> </m:t>
                        </m:r>
                      </m:sup>
                    </m:sSup>
                  </m:oMath>
                </a14:m>
                <a:endParaRPr lang="en-CA" b="0" noProof="0" dirty="0">
                  <a:ea typeface="Cambria Math" panose="02040503050406030204" pitchFamily="18" charset="0"/>
                </a:endParaRPr>
              </a:p>
              <a:p>
                <a:pPr marL="731520" lvl="1" indent="-457200">
                  <a:buFont typeface="+mj-lt"/>
                  <a:buAutoNum type="arabicPeriod"/>
                </a:pPr>
                <a:r>
                  <a:rPr lang="en-CA" noProof="0" dirty="0"/>
                  <a:t>Normalize the weight (L1) so their sum is 1: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≔</m:t>
                    </m:r>
                    <m:f>
                      <m:f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CA" b="0" noProof="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CA" noProof="0" dirty="0"/>
                  <a:t>To predict a new sample use all classifiers:</a:t>
                </a:r>
              </a:p>
              <a:p>
                <a:pPr marL="0" indent="0">
                  <a:buNone/>
                </a:pPr>
                <a:br>
                  <a:rPr lang="en-CA" i="1" noProof="0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CA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=(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d>
                            <m:dPr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CA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i="1" noProof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𝑝𝑟𝑒𝑑𝑖𝑐𝑡</m:t>
                              </m:r>
                              <m:d>
                                <m:dPr>
                                  <m:ctrlPr>
                                    <a:rPr lang="en-CA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CA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CA" i="1" noProof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CA" i="1" noProof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CA" i="1" noProof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&gt;0</m:t>
                          </m:r>
                        </m:e>
                      </m:nary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4" t="-12481" b="-3563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9651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CA" noProof="0" dirty="0"/>
                  <a:t>Compute a weighted errors value 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=0.1×0+0.1×0+0.1×0</m:t>
                      </m:r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+0.1×0+0.1×0+0.1×</m:t>
                      </m:r>
                      <m:r>
                        <a:rPr lang="en-CA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+0.1×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+0.1×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+0.1×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+0.1×0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CA" noProof="0" dirty="0"/>
              </a:p>
              <a:p>
                <a:r>
                  <a:rPr lang="en-CA" noProof="0" dirty="0"/>
                  <a:t>Compute the coefficient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=0.5</m:t>
                      </m:r>
                      <m:func>
                        <m:func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b="0" i="0" noProof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1−0.3</m:t>
                              </m:r>
                            </m:num>
                            <m:den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den>
                          </m:f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≈0.424</m:t>
                          </m:r>
                        </m:e>
                      </m:func>
                    </m:oMath>
                  </m:oMathPara>
                </a14:m>
                <a:endParaRPr lang="en-CA" noProof="0" dirty="0"/>
              </a:p>
              <a:p>
                <a:r>
                  <a:rPr lang="en-CA" dirty="0"/>
                  <a:t>Update the weights</a:t>
                </a:r>
                <a:r>
                  <a:rPr lang="en-CA" noProof="0" dirty="0"/>
                  <a:t>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CA" i="1" noProof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acc>
                                <m:accPr>
                                  <m:chr m:val="̂"/>
                                  <m:ctrlPr>
                                    <a:rPr lang="en-CA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CA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CA" b="0" noProof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=0.1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−0.424×1×1</m:t>
                              </m:r>
                            </m:e>
                          </m:d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0.065</m:t>
                      </m:r>
                    </m:oMath>
                  </m:oMathPara>
                </a14:m>
                <a:endParaRPr lang="en-CA" noProof="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CA" i="1" noProof="0">
                          <a:latin typeface="Cambria Math" panose="02040503050406030204" pitchFamily="18" charset="0"/>
                        </a:rPr>
                        <m:t>=0.1</m:t>
                      </m:r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−0.424×</m:t>
                              </m:r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1×1</m:t>
                              </m:r>
                            </m:e>
                          </m:d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.153</m:t>
                      </m:r>
                    </m:oMath>
                  </m:oMathPara>
                </a14:m>
                <a:endParaRPr lang="en-CA" noProof="0" dirty="0"/>
              </a:p>
              <a:p>
                <a:r>
                  <a:rPr lang="en-CA" noProof="0" dirty="0"/>
                  <a:t>Normalize: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noProof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0.065</m:t>
                          </m:r>
                        </m:num>
                        <m:den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(7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×0.065+3×0.153)</m:t>
                          </m:r>
                        </m:den>
                      </m:f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0.072</m:t>
                      </m:r>
                    </m:oMath>
                  </m:oMathPara>
                </a14:m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 b="-2075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18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508" y="1"/>
            <a:ext cx="4394200" cy="232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84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 on the Wine dataset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As you can see in that case, the model is much more complex</a:t>
            </a:r>
          </a:p>
          <a:p>
            <a:r>
              <a:rPr lang="en-CA" dirty="0"/>
              <a:t>Performance are similar to bagging, but likely more overfitted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19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209" y="3506737"/>
            <a:ext cx="7183582" cy="294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50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8327-13A8-899D-2B04-A6C9881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0719" y="630648"/>
            <a:ext cx="5946005" cy="1517984"/>
          </a:xfrm>
        </p:spPr>
        <p:txBody>
          <a:bodyPr>
            <a:normAutofit/>
          </a:bodyPr>
          <a:lstStyle/>
          <a:p>
            <a:r>
              <a:rPr lang="en-CA" sz="4800" noProof="0" dirty="0"/>
              <a:t>Summary of lesson #12</a:t>
            </a:r>
            <a:endParaRPr lang="en-CA" sz="4800" noProof="0" dirty="0">
              <a:solidFill>
                <a:srgbClr val="00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3E49B93-4959-946F-B8AF-F498901F2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" r="2635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4546-A92B-2CAD-4D16-B1E95269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2047673"/>
            <a:ext cx="4869179" cy="4025582"/>
          </a:xfrm>
        </p:spPr>
        <p:txBody>
          <a:bodyPr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D34817">
                    <a:lumMod val="75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You will learn about:</a:t>
            </a:r>
            <a:endParaRPr lang="en-CA" sz="1800" noProof="0" dirty="0"/>
          </a:p>
          <a:p>
            <a:r>
              <a:rPr lang="en-CA" sz="1800" noProof="0" dirty="0">
                <a:solidFill>
                  <a:srgbClr val="000000"/>
                </a:solidFill>
              </a:rPr>
              <a:t>The power of combining several models together</a:t>
            </a:r>
          </a:p>
          <a:p>
            <a:r>
              <a:rPr lang="en-CA" sz="1800" noProof="0" dirty="0">
                <a:solidFill>
                  <a:srgbClr val="000000"/>
                </a:solidFill>
              </a:rPr>
              <a:t>How to take decision in that context</a:t>
            </a:r>
          </a:p>
          <a:p>
            <a:r>
              <a:rPr lang="en-CA" sz="1800" noProof="0" dirty="0">
                <a:solidFill>
                  <a:srgbClr val="000000"/>
                </a:solidFill>
              </a:rPr>
              <a:t>Bagging, stacking and boosting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4B92C-9A35-5C0C-5B6E-0B867BC3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7544" y="6252323"/>
            <a:ext cx="4589972" cy="365125"/>
          </a:xfrm>
        </p:spPr>
        <p:txBody>
          <a:bodyPr>
            <a:normAutofit/>
          </a:bodyPr>
          <a:lstStyle/>
          <a:p>
            <a:endParaRPr lang="fr-FR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3C90C-3F0C-4C32-6941-115616C4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0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B231F-44AA-4FF7-9E0C-D0B0036D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Variations of Boosting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15490-9C28-4030-AC5C-E81CA3C2A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Real </a:t>
            </a:r>
            <a:r>
              <a:rPr lang="en-CA" noProof="0" dirty="0" err="1"/>
              <a:t>Adaboost</a:t>
            </a:r>
            <a:r>
              <a:rPr lang="en-CA" noProof="0" dirty="0"/>
              <a:t> (SAMMA-R dans Scikit-Learn)</a:t>
            </a:r>
          </a:p>
          <a:p>
            <a:pPr lvl="1"/>
            <a:r>
              <a:rPr lang="en-US" noProof="0" dirty="0"/>
              <a:t>Calculates its weak hypotheses by directly optimizing the upper bounds of the training errors</a:t>
            </a:r>
          </a:p>
          <a:p>
            <a:pPr lvl="1"/>
            <a:r>
              <a:rPr lang="en-US" noProof="0" dirty="0"/>
              <a:t>It is a faster generalization of </a:t>
            </a:r>
            <a:r>
              <a:rPr lang="en-US" noProof="0" dirty="0" err="1"/>
              <a:t>Adaboost</a:t>
            </a:r>
            <a:r>
              <a:rPr lang="en-US" noProof="0" dirty="0"/>
              <a:t>, the outputs are probabilities</a:t>
            </a:r>
          </a:p>
          <a:p>
            <a:r>
              <a:rPr lang="en-CA" noProof="0" dirty="0"/>
              <a:t>Gentle </a:t>
            </a:r>
            <a:r>
              <a:rPr lang="en-CA" noProof="0" dirty="0" err="1"/>
              <a:t>Adaboost</a:t>
            </a:r>
            <a:endParaRPr lang="en-CA" noProof="0" dirty="0"/>
          </a:p>
          <a:p>
            <a:pPr lvl="1"/>
            <a:r>
              <a:rPr lang="en-US" dirty="0"/>
              <a:t>The coefficient 𝛼 is limited to avoid too large values</a:t>
            </a:r>
            <a:endParaRPr lang="en-CA" noProof="0" dirty="0"/>
          </a:p>
          <a:p>
            <a:pPr lvl="1"/>
            <a:endParaRPr lang="en-CA" noProof="0" dirty="0"/>
          </a:p>
          <a:p>
            <a:r>
              <a:rPr lang="en-CA" noProof="0" dirty="0" err="1"/>
              <a:t>SoftBoost</a:t>
            </a:r>
            <a:r>
              <a:rPr lang="en-CA" noProof="0" dirty="0"/>
              <a:t>, Interactive Boosting, </a:t>
            </a:r>
            <a:r>
              <a:rPr lang="en-CA" noProof="0" dirty="0" err="1"/>
              <a:t>ReweightBoost</a:t>
            </a:r>
            <a:r>
              <a:rPr lang="en-CA" noProof="0" dirty="0"/>
              <a:t>, Soft-</a:t>
            </a:r>
            <a:r>
              <a:rPr lang="en-CA" noProof="0" dirty="0" err="1"/>
              <a:t>LPBoost</a:t>
            </a:r>
            <a:r>
              <a:rPr lang="en-CA" noProof="0" dirty="0"/>
              <a:t>, </a:t>
            </a:r>
            <a:r>
              <a:rPr lang="en-CA" noProof="0" dirty="0" err="1"/>
              <a:t>RobustBoost</a:t>
            </a:r>
            <a:r>
              <a:rPr lang="en-CA" noProof="0" dirty="0"/>
              <a:t>, etc.</a:t>
            </a:r>
          </a:p>
          <a:p>
            <a:pPr lvl="1"/>
            <a:r>
              <a:rPr lang="en-US" noProof="0" dirty="0"/>
              <a:t>Most focus on the generalization of </a:t>
            </a:r>
            <a:r>
              <a:rPr lang="en-US" noProof="0" dirty="0" err="1"/>
              <a:t>Adaboost</a:t>
            </a:r>
            <a:endParaRPr lang="en-CA" noProof="0" dirty="0"/>
          </a:p>
          <a:p>
            <a:pPr lvl="1"/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D12E0-0287-4EFC-9932-0570D511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86D925-103F-4410-AD47-3BFE9866C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97293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158399" y="2266446"/>
            <a:ext cx="6960870" cy="1318728"/>
          </a:xfrm>
        </p:spPr>
        <p:txBody>
          <a:bodyPr>
            <a:normAutofit/>
          </a:bodyPr>
          <a:lstStyle/>
          <a:p>
            <a:r>
              <a:rPr lang="en-CA" noProof="0" dirty="0"/>
              <a:t>Main References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2169450" y="3585173"/>
            <a:ext cx="8027770" cy="303291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Russell S., Norvig P., </a:t>
            </a:r>
            <a:r>
              <a:rPr lang="en-CA" i="1" noProof="0" dirty="0"/>
              <a:t>Artificial Intelligence: A Modern Approach</a:t>
            </a:r>
            <a:r>
              <a:rPr lang="en-CA" noProof="0" dirty="0"/>
              <a:t>. Prentice-Hall, Englewood Cliffs,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Aggarwal, C. C., Neural networks and deep learning. Springer, 2023.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Goodfellow I., Bengio Y., </a:t>
            </a:r>
            <a:r>
              <a:rPr lang="en-CA" i="1" noProof="0" dirty="0"/>
              <a:t>Deep Learning</a:t>
            </a:r>
            <a:r>
              <a:rPr lang="en-CA" noProof="0" dirty="0"/>
              <a:t>. The MIT Press, 2016.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 err="1"/>
              <a:t>Raschka</a:t>
            </a:r>
            <a:r>
              <a:rPr lang="en-CA" noProof="0" dirty="0"/>
              <a:t> S., </a:t>
            </a:r>
            <a:r>
              <a:rPr lang="en-CA" i="1" noProof="0" dirty="0"/>
              <a:t>Python Machine Learning</a:t>
            </a:r>
            <a:r>
              <a:rPr lang="en-CA" noProof="0" dirty="0"/>
              <a:t>, </a:t>
            </a:r>
            <a:r>
              <a:rPr lang="en-CA" noProof="0" dirty="0" err="1"/>
              <a:t>Packt</a:t>
            </a:r>
            <a:r>
              <a:rPr lang="en-CA" noProof="0" dirty="0"/>
              <a:t> Publishing, 2015.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Sutton R.S., </a:t>
            </a:r>
            <a:r>
              <a:rPr lang="en-CA" noProof="0" dirty="0" err="1"/>
              <a:t>Barto</a:t>
            </a:r>
            <a:r>
              <a:rPr lang="en-CA" noProof="0" dirty="0"/>
              <a:t> A.G., </a:t>
            </a:r>
            <a:r>
              <a:rPr lang="en-CA" i="1" noProof="0" dirty="0"/>
              <a:t>Reinforcement Learning: An Introduction</a:t>
            </a:r>
            <a:r>
              <a:rPr lang="en-CA" noProof="0" dirty="0"/>
              <a:t>, A Bradford Book,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Witten I.H., Frank E., Hall M.A., Pal C. </a:t>
            </a:r>
            <a:r>
              <a:rPr lang="en-CA" i="1" noProof="0" dirty="0"/>
              <a:t>Data Mining: Practical Machine Learning Tools and Techniques</a:t>
            </a:r>
            <a:r>
              <a:rPr lang="en-CA" noProof="0" dirty="0"/>
              <a:t>, Morgan Kaufmann, 2016.</a:t>
            </a:r>
          </a:p>
          <a:p>
            <a:endParaRPr lang="en-CA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4690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Ensemble learning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noProof="0" dirty="0"/>
              <a:t>The main principle behind ensemble learning is that a group of weak learners can come together to form a strong learner, thereby improving the model performance</a:t>
            </a:r>
          </a:p>
          <a:p>
            <a:r>
              <a:rPr lang="en-CA" sz="2400" noProof="0" dirty="0"/>
              <a:t>Moreover, it often generalizes better over unseen data</a:t>
            </a:r>
          </a:p>
          <a:p>
            <a:pPr lvl="1"/>
            <a:r>
              <a:rPr lang="en-CA" noProof="0" dirty="0"/>
              <a:t>E.g.: 10 experts working together will most of the time take a better decision than one working alone!</a:t>
            </a:r>
          </a:p>
          <a:p>
            <a:endParaRPr lang="en-CA" noProof="0" dirty="0"/>
          </a:p>
          <a:p>
            <a:pPr lvl="1"/>
            <a:endParaRPr lang="en-CA" sz="2200" noProof="0" dirty="0"/>
          </a:p>
          <a:p>
            <a:pPr lvl="1"/>
            <a:endParaRPr lang="en-CA" sz="2200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4167761"/>
            <a:ext cx="6019800" cy="210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2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Voting ensemble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In voting ensembles, multiple models are trained independently, and their predictions are combined</a:t>
                </a:r>
              </a:p>
              <a:p>
                <a:r>
                  <a:rPr lang="en-US" dirty="0"/>
                  <a:t>The models can be of different types and the process can be completely parallelized</a:t>
                </a:r>
                <a:endParaRPr lang="en-CA" noProof="0" dirty="0"/>
              </a:p>
              <a:p>
                <a:r>
                  <a:rPr lang="en-CA" noProof="0" dirty="0"/>
                  <a:t>To predict the final class, we take a majority/plurality vote:</a:t>
                </a:r>
              </a:p>
              <a:p>
                <a:pPr marL="0" indent="0">
                  <a:buNone/>
                </a:pPr>
                <a:endParaRPr lang="en-CA" noProof="0" dirty="0"/>
              </a:p>
              <a:p>
                <a:r>
                  <a:rPr lang="en-CA" noProof="0" dirty="0"/>
                  <a:t>E.g.: for a binary classification:</a:t>
                </a:r>
              </a:p>
              <a:p>
                <a:endParaRPr lang="en-CA" dirty="0"/>
              </a:p>
              <a:p>
                <a:endParaRPr lang="en-CA" noProof="0" dirty="0"/>
              </a:p>
              <a:p>
                <a:r>
                  <a:rPr lang="en-CA" dirty="0"/>
                  <a:t>For regression, it can be a simple average: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CA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 b="-1594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715" y="3912773"/>
            <a:ext cx="3672568" cy="32661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444" y="4690806"/>
            <a:ext cx="4521109" cy="77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02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A3F82B5-E0D9-89E0-4362-1E89F126C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CA" sz="3200" noProof="0"/>
              <a:t>Bagging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0C9DBA-EDB8-C695-B3D9-737D19FC72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99" y="853280"/>
            <a:ext cx="6882269" cy="516170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422CFC-8757-16DC-E9E6-884F0876C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r>
              <a:rPr lang="en-US" sz="1600" noProof="0" dirty="0"/>
              <a:t>Bagging involves training multiple models of the same type in parallel</a:t>
            </a:r>
          </a:p>
          <a:p>
            <a:r>
              <a:rPr lang="en-US" sz="1600" noProof="0" dirty="0"/>
              <a:t>Each model is trained on a different bootstrap sample of the dataset (a random sample with replacement)</a:t>
            </a:r>
          </a:p>
          <a:p>
            <a:r>
              <a:rPr lang="en-US" sz="1600" noProof="0" dirty="0"/>
              <a:t>The main goal of bagging is to reduce variance and prevent overfitting</a:t>
            </a:r>
          </a:p>
          <a:p>
            <a:r>
              <a:rPr lang="en-US" sz="1600" noProof="0" dirty="0"/>
              <a:t>By using bootstrapped datasets, each model learns different aspects of the data, and their aggregation leads to a reduction in the variance of the predictions</a:t>
            </a:r>
            <a:endParaRPr lang="en-CA" sz="1600" noProof="0" dirty="0"/>
          </a:p>
          <a:p>
            <a:pPr lvl="1"/>
            <a:endParaRPr lang="en-CA" sz="1600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E46332-E01C-39A4-AEBD-5A515D3C7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endParaRPr lang="fr-F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3A2AC-5D9A-781D-54D6-0067211A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106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Bagging (Bootstrap aggregation)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noProof="0" dirty="0"/>
              <a:t> In bagging, all the models are typically of the same algorithm</a:t>
            </a:r>
          </a:p>
          <a:p>
            <a:r>
              <a:rPr lang="en-US" sz="1600" noProof="0" dirty="0"/>
              <a:t>For example, a Random Forest is a bagging ensemble of decision trees</a:t>
            </a:r>
          </a:p>
          <a:p>
            <a:pPr lvl="1"/>
            <a:r>
              <a:rPr lang="en-US" sz="1400" dirty="0"/>
              <a:t>Moreover, in Random Forest, the features are also selected with a random component (see in a later slide)</a:t>
            </a:r>
            <a:endParaRPr lang="en-US" sz="1400" noProof="0" dirty="0"/>
          </a:p>
          <a:p>
            <a:r>
              <a:rPr lang="en-US" sz="1600" noProof="0" dirty="0"/>
              <a:t>Here are some other variants:</a:t>
            </a:r>
          </a:p>
          <a:p>
            <a:r>
              <a:rPr lang="en-US" sz="1600" noProof="0" dirty="0">
                <a:solidFill>
                  <a:schemeClr val="accent2"/>
                </a:solidFill>
              </a:rPr>
              <a:t>Bagged Decision Trees: </a:t>
            </a:r>
            <a:r>
              <a:rPr lang="en-US" sz="1600" noProof="0" dirty="0"/>
              <a:t>multiple decision trees are trained on different bootstrap samples of the dataset but considering all features</a:t>
            </a:r>
          </a:p>
          <a:p>
            <a:r>
              <a:rPr lang="en-US" sz="1600" noProof="0" dirty="0">
                <a:solidFill>
                  <a:schemeClr val="accent2"/>
                </a:solidFill>
              </a:rPr>
              <a:t>Bootstrap Aggregated Neural Networks</a:t>
            </a:r>
            <a:r>
              <a:rPr lang="en-US" sz="1600" noProof="0" dirty="0"/>
              <a:t>: This approach applies the bagging principle to neural networks</a:t>
            </a:r>
          </a:p>
          <a:p>
            <a:r>
              <a:rPr lang="en-CA" sz="1600" noProof="0" dirty="0">
                <a:solidFill>
                  <a:schemeClr val="accent2"/>
                </a:solidFill>
              </a:rPr>
              <a:t>Wagging</a:t>
            </a:r>
            <a:r>
              <a:rPr lang="en-CA" sz="1600" noProof="0" dirty="0"/>
              <a:t>:  </a:t>
            </a:r>
          </a:p>
          <a:p>
            <a:pPr lvl="1"/>
            <a:r>
              <a:rPr lang="en-US" sz="1400" dirty="0"/>
              <a:t>E</a:t>
            </a:r>
            <a:r>
              <a:rPr lang="en-US" sz="1400" noProof="0" dirty="0"/>
              <a:t>ach instance in the training dataset is assigned a weight</a:t>
            </a:r>
          </a:p>
          <a:p>
            <a:pPr lvl="1"/>
            <a:r>
              <a:rPr lang="en-US" sz="1400" noProof="0" dirty="0"/>
              <a:t>Models in the ensemble are trained on the entire training dataset, but the training process is influenced by the weights assigned to each instance</a:t>
            </a:r>
          </a:p>
          <a:p>
            <a:pPr lvl="1"/>
            <a:r>
              <a:rPr lang="fr-CA" sz="1400" noProof="0" dirty="0" err="1"/>
              <a:t>Basically</a:t>
            </a:r>
            <a:r>
              <a:rPr lang="fr-CA" sz="1400" noProof="0" dirty="0"/>
              <a:t> a mix of bagging and </a:t>
            </a:r>
            <a:r>
              <a:rPr lang="fr-CA" sz="1400" noProof="0" dirty="0" err="1"/>
              <a:t>boosting</a:t>
            </a:r>
            <a:r>
              <a:rPr lang="fr-CA" sz="1400" noProof="0" dirty="0"/>
              <a:t> (</a:t>
            </a:r>
            <a:r>
              <a:rPr lang="fr-CA" sz="1400" noProof="0" dirty="0" err="1"/>
              <a:t>see</a:t>
            </a:r>
            <a:r>
              <a:rPr lang="fr-CA" sz="1400" noProof="0" dirty="0"/>
              <a:t> in </a:t>
            </a:r>
            <a:r>
              <a:rPr lang="fr-CA" sz="1400" noProof="0" dirty="0" err="1"/>
              <a:t>later</a:t>
            </a:r>
            <a:r>
              <a:rPr lang="fr-CA" sz="1400" noProof="0" dirty="0"/>
              <a:t> slide)</a:t>
            </a:r>
            <a:endParaRPr lang="en-CA" sz="1400" noProof="0" dirty="0"/>
          </a:p>
          <a:p>
            <a:pPr marL="0" indent="0">
              <a:buNone/>
            </a:pPr>
            <a:endParaRPr lang="en-CA" b="1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68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Bagging (Bootstrap aggregation)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noProof="0" dirty="0"/>
              <a:t>Mostly good on complex tasks</a:t>
            </a:r>
          </a:p>
          <a:p>
            <a:r>
              <a:rPr lang="en-CA" dirty="0"/>
              <a:t>Will avoid overfitting compared to other single but more complex models (kernel SVM)</a:t>
            </a:r>
          </a:p>
          <a:p>
            <a:r>
              <a:rPr lang="en-CA" dirty="0"/>
              <a:t>It reduces variance, but not bias, so we usually select an algorithm that is more prone to overfitting</a:t>
            </a:r>
          </a:p>
          <a:p>
            <a:r>
              <a:rPr lang="en-CA" noProof="0" dirty="0"/>
              <a:t>Pruned decision tree is most often selected in Bagging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7</a:t>
            </a:fld>
            <a:endParaRPr lang="fr-FR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16498" y="-1715"/>
            <a:ext cx="6227805" cy="4431983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from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sklearn.ensemble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import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BaggingClassifier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df_wine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pd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read_csv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'https://archive.ics.uci.edu/ml/'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'machine-learning-databases/wine/</a:t>
            </a:r>
            <a:r>
              <a:rPr lang="en-US" altLang="en-US" sz="120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wine.data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latin typeface="Arial" panose="020B0604020202020204" pitchFamily="34" charset="0"/>
              </a:rPr>
              <a:t>header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y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df_wine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'Class label'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>
                <a:latin typeface="Arial" panose="020B0604020202020204" pitchFamily="34" charset="0"/>
              </a:rPr>
              <a:t>values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X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df_wine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'Alcohol'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'Hue'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>
                <a:latin typeface="Arial" panose="020B0604020202020204" pitchFamily="34" charset="0"/>
              </a:rPr>
              <a:t>values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tree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DecisionTreeClassifier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dirty="0">
                <a:latin typeface="Arial" panose="020B0604020202020204" pitchFamily="34" charset="0"/>
              </a:rPr>
              <a:t>criterion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</a:rPr>
              <a:t>'entropy'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			</a:t>
            </a:r>
            <a:r>
              <a:rPr lang="en-US" altLang="en-US" sz="1200" dirty="0" err="1">
                <a:latin typeface="Arial" panose="020B0604020202020204" pitchFamily="34" charset="0"/>
              </a:rPr>
              <a:t>max_depth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None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random_state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bag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BaggingClassifier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base_estimator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latin typeface="Arial" panose="020B0604020202020204" pitchFamily="34" charset="0"/>
              </a:rPr>
              <a:t>tree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n_estimators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500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1200" dirty="0" err="1">
                <a:latin typeface="Arial" panose="020B0604020202020204" pitchFamily="34" charset="0"/>
              </a:rPr>
              <a:t>max_samples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1.0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max_features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1.0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1200" dirty="0">
                <a:latin typeface="Arial" panose="020B0604020202020204" pitchFamily="34" charset="0"/>
              </a:rPr>
              <a:t>bootstrap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bootstrap_features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False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		</a:t>
            </a:r>
            <a:r>
              <a:rPr lang="en-US" altLang="en-US" sz="1200" dirty="0" err="1">
                <a:latin typeface="Arial" panose="020B0604020202020204" pitchFamily="34" charset="0"/>
              </a:rPr>
              <a:t>n_jobs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random_state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)</a:t>
            </a:r>
            <a:r>
              <a:rPr lang="en-US" altLang="en-US" sz="1200" dirty="0"/>
              <a:t>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/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X_train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X_test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y_test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 </a:t>
            </a:r>
            <a:r>
              <a:rPr lang="en-US" altLang="en-US" sz="1200" dirty="0" err="1">
                <a:latin typeface="Arial" panose="020B0604020202020204" pitchFamily="34" charset="0"/>
              </a:rPr>
              <a:t>train_test_split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latin typeface="Arial" panose="020B0604020202020204" pitchFamily="34" charset="0"/>
              </a:rPr>
              <a:t>X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latin typeface="Arial" panose="020B0604020202020204" pitchFamily="34" charset="0"/>
              </a:rPr>
              <a:t>y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test_size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0.40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random_state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tree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tree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fit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y_train_pred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tree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predict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n-US" altLang="en-US" sz="1200" dirty="0" err="1">
                <a:latin typeface="Arial" panose="020B0604020202020204" pitchFamily="34" charset="0"/>
              </a:rPr>
              <a:t>y_test_pred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tree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predict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X_test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bag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bag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fit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y_train_pred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bag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predict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	</a:t>
            </a:r>
            <a:r>
              <a:rPr lang="en-US" altLang="en-US" sz="1200" dirty="0" err="1">
                <a:latin typeface="Arial" panose="020B0604020202020204" pitchFamily="34" charset="0"/>
              </a:rPr>
              <a:t>y_test_pred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bag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predict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X_test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399006"/>
            <a:ext cx="6235309" cy="2458995"/>
          </a:xfrm>
          <a:prstGeom prst="rect">
            <a:avLst/>
          </a:prstGeom>
        </p:spPr>
      </p:pic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1524001" y="136267"/>
            <a:ext cx="65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endParaRPr lang="en-US" altLang="en-US" dirty="0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1524001" y="136267"/>
            <a:ext cx="65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endParaRPr lang="en-US" altLang="en-US" dirty="0"/>
          </a:p>
        </p:txBody>
      </p:sp>
      <p:sp>
        <p:nvSpPr>
          <p:cNvPr id="14" name="Rectangle 6"/>
          <p:cNvSpPr>
            <a:spLocks noChangeArrowheads="1"/>
          </p:cNvSpPr>
          <p:nvPr/>
        </p:nvSpPr>
        <p:spPr bwMode="auto">
          <a:xfrm>
            <a:off x="1524001" y="136267"/>
            <a:ext cx="65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15" name="Rectangle 7"/>
          <p:cNvSpPr>
            <a:spLocks noChangeArrowheads="1"/>
          </p:cNvSpPr>
          <p:nvPr/>
        </p:nvSpPr>
        <p:spPr bwMode="auto">
          <a:xfrm>
            <a:off x="1524001" y="136267"/>
            <a:ext cx="65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endParaRPr lang="en-US" altLang="en-US" dirty="0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1524001" y="136267"/>
            <a:ext cx="65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>
              <a:spcBef>
                <a:spcPct val="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14065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Random Forest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CA" noProof="0" dirty="0"/>
                  <a:t>Random Forest is likely the most popular version of bagging due to their ease of use and outstanding performance to a large variety of complex problems</a:t>
                </a:r>
              </a:p>
              <a:p>
                <a:pPr lvl="1"/>
                <a:r>
                  <a:rPr lang="en-CA" dirty="0"/>
                  <a:t>They often outperform more complex models without necessitating any configuration</a:t>
                </a:r>
              </a:p>
              <a:p>
                <a:pPr lvl="1"/>
                <a:r>
                  <a:rPr lang="en-CA" dirty="0"/>
                  <a:t>This is often use as a baseline model in machine learning</a:t>
                </a:r>
              </a:p>
              <a:p>
                <a:pPr lvl="1"/>
                <a:endParaRPr lang="en-CA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dirty="0"/>
                  <a:t>For 1 to </a:t>
                </a:r>
                <a:r>
                  <a:rPr lang="en-CA" dirty="0" err="1"/>
                  <a:t>number_of_trees</a:t>
                </a:r>
                <a:endParaRPr lang="en-CA" noProof="0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noProof="0" dirty="0"/>
                  <a:t>Draw a random bootstrap of size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i="1" noProof="0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 noProof="0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i="1" noProof="0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CA" i="1" noProof="0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CA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noProof="0" dirty="0"/>
                  <a:t>(usually) in the whole dataset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noProof="0" dirty="0"/>
                  <a:t>Construct a tree with </a:t>
                </a:r>
                <a:r>
                  <a:rPr lang="en-CA" noProof="0" dirty="0" err="1"/>
                  <a:t>max_depth</a:t>
                </a:r>
                <a:r>
                  <a:rPr lang="en-CA" noProof="0" dirty="0"/>
                  <a:t> &amp; </a:t>
                </a:r>
                <a:r>
                  <a:rPr lang="en-CA" noProof="0" dirty="0" err="1"/>
                  <a:t>min_leaf_sample</a:t>
                </a:r>
                <a:r>
                  <a:rPr lang="en-CA" noProof="0" dirty="0"/>
                  <a:t>. For each split:</a:t>
                </a:r>
              </a:p>
              <a:p>
                <a:pPr marL="617220" lvl="1" indent="-342900">
                  <a:buFont typeface="+mj-lt"/>
                  <a:buAutoNum type="arabicPeriod"/>
                </a:pPr>
                <a:r>
                  <a:rPr lang="en-CA" noProof="0" dirty="0"/>
                  <a:t>Select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fr-CA" b="0" i="1" noProof="0" smtClean="0">
                            <a:latin typeface="Cambria Math" panose="02040503050406030204" pitchFamily="18" charset="0"/>
                          </a:rPr>
                          <m:t>𝑓𝑒𝑎𝑡𝑢𝑟𝑒𝑠</m:t>
                        </m:r>
                      </m:e>
                    </m:rad>
                  </m:oMath>
                </a14:m>
                <a:r>
                  <a:rPr lang="en-CA" noProof="0" dirty="0"/>
                  <a:t> randomly without replacement</a:t>
                </a:r>
              </a:p>
              <a:p>
                <a:pPr marL="617220" lvl="1" indent="-342900">
                  <a:buFont typeface="+mj-lt"/>
                  <a:buAutoNum type="arabicPeriod"/>
                </a:pPr>
                <a:r>
                  <a:rPr lang="en-CA" noProof="0" dirty="0"/>
                  <a:t>Split according to </a:t>
                </a:r>
                <a:r>
                  <a:rPr lang="en-CA" noProof="0" dirty="0" err="1"/>
                  <a:t>gini</a:t>
                </a:r>
                <a:r>
                  <a:rPr lang="en-CA" noProof="0" dirty="0"/>
                  <a:t> or entropy to select the best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CA" noProof="0" dirty="0"/>
                  <a:t>Once trained, classify with a majority vote on </a:t>
                </a:r>
                <a:r>
                  <a:rPr lang="en-CA" dirty="0"/>
                  <a:t>all trees</a:t>
                </a:r>
                <a:endParaRPr lang="en-CA" noProof="0" dirty="0"/>
              </a:p>
            </p:txBody>
          </p:sp>
        </mc:Choice>
        <mc:Fallback xmlns="">
          <p:sp>
            <p:nvSpPr>
              <p:cNvPr id="7" name="Content Placeholder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64" t="-22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873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9EC02D-561E-F3D0-FDDC-0FE6FABDE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03518" cy="4050792"/>
          </a:xfrm>
        </p:spPr>
        <p:txBody>
          <a:bodyPr/>
          <a:lstStyle/>
          <a:p>
            <a:pPr marL="0" indent="0">
              <a:buNone/>
            </a:pPr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9</a:t>
            </a:fld>
            <a:endParaRPr lang="fr-FR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964195" y="0"/>
            <a:ext cx="6227805" cy="273305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sklearn.ensemble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RandomForestClassifier</a:t>
            </a:r>
            <a:endParaRPr lang="en-US" altLang="en-US" sz="12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forest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RandomForestClassifier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latin typeface="Arial" panose="020B0604020202020204" pitchFamily="34" charset="0"/>
              </a:rPr>
              <a:t>criterion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'entropy'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n_estimators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random_state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n_jobs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forest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fit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plot_decision_regions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X_combined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y_combined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latin typeface="Arial" panose="020B0604020202020204" pitchFamily="34" charset="0"/>
              </a:rPr>
              <a:t>classifier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latin typeface="Arial" panose="020B0604020202020204" pitchFamily="34" charset="0"/>
              </a:rPr>
              <a:t>forest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test_idx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endParaRPr lang="en-US" altLang="en-US" sz="12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105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xlabel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'petal length [cm]'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ylabel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'petal width [cm]'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legend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loc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'upper left'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tight_layout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show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563" y="2857291"/>
            <a:ext cx="5962650" cy="3886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4F705E-A7EB-5A84-ECB4-075EEFB83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9" y="1760668"/>
            <a:ext cx="5836024" cy="4411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692074-07AC-AE6C-C15C-0261724F051B}"/>
              </a:ext>
            </a:extLst>
          </p:cNvPr>
          <p:cNvSpPr txBox="1"/>
          <p:nvPr/>
        </p:nvSpPr>
        <p:spPr>
          <a:xfrm>
            <a:off x="45996" y="6296435"/>
            <a:ext cx="811915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/>
              <a:t>See this Scikit-Learn documentation for more </a:t>
            </a:r>
            <a:r>
              <a:rPr lang="en-CA" sz="1200" dirty="0" err="1"/>
              <a:t>informations</a:t>
            </a:r>
            <a:r>
              <a:rPr lang="en-CA" sz="1200" dirty="0"/>
              <a:t>: </a:t>
            </a:r>
            <a:br>
              <a:rPr lang="en-CA" sz="1200" dirty="0"/>
            </a:br>
            <a:r>
              <a:rPr lang="en-CA" sz="1200" dirty="0">
                <a:hlinkClick r:id="rId5"/>
              </a:rPr>
              <a:t>https://scikit-learn.org/stable/modules/generated/sklearn.ensemble.RandomForestClassifier.html</a:t>
            </a:r>
            <a:endParaRPr lang="en-CA" sz="1200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25859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  <wetp:taskpane dockstate="right" visibility="0" width="525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178AA6C8-8044-49C3-9F90-C3E44A67992B}">
  <we:reference id="e849ddb8-6bbd-4833-bd4b-59030099d63e" version="1.0.0.0" store="EXCatalog" storeType="EXCatalog"/>
  <we:alternateReferences>
    <we:reference id="WA200000113" version="1.0.0.0" store="fr-CA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36933AA-2DE6-4AF8-98D6-EB46940CD8B8}">
  <we:reference id="4b785c87-866c-4bad-85d8-5d1ae467ac9a" version="3.12.2.0" store="EXCatalog" storeType="EXCatalog"/>
  <we:alternateReferences>
    <we:reference id="WA104381909" version="3.12.2.0" store="fr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9240</TotalTime>
  <Words>1786</Words>
  <Application>Microsoft Office PowerPoint</Application>
  <PresentationFormat>Widescreen</PresentationFormat>
  <Paragraphs>211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Rockwell</vt:lpstr>
      <vt:lpstr>Rockwell Condensed</vt:lpstr>
      <vt:lpstr>Rockwell Extra Bold</vt:lpstr>
      <vt:lpstr>Verdana</vt:lpstr>
      <vt:lpstr>Wingdings</vt:lpstr>
      <vt:lpstr>Wood Type</vt:lpstr>
      <vt:lpstr>Machine Learning for data science and business intelligence – 8IAR403</vt:lpstr>
      <vt:lpstr>Summary of lesson #12</vt:lpstr>
      <vt:lpstr>Ensemble learning</vt:lpstr>
      <vt:lpstr>Voting ensemble</vt:lpstr>
      <vt:lpstr>Bagging</vt:lpstr>
      <vt:lpstr>Bagging (Bootstrap aggregation)</vt:lpstr>
      <vt:lpstr>Bagging (Bootstrap aggregation)</vt:lpstr>
      <vt:lpstr>Random Forest</vt:lpstr>
      <vt:lpstr>Random Forest</vt:lpstr>
      <vt:lpstr>Extremely Randomized Trees</vt:lpstr>
      <vt:lpstr>Stacking</vt:lpstr>
      <vt:lpstr>Pseudo code</vt:lpstr>
      <vt:lpstr>Stacking example</vt:lpstr>
      <vt:lpstr>Example</vt:lpstr>
      <vt:lpstr>Boosting</vt:lpstr>
      <vt:lpstr>boosting</vt:lpstr>
      <vt:lpstr>Adaboost</vt:lpstr>
      <vt:lpstr>Example</vt:lpstr>
      <vt:lpstr>Example on the Wine dataset</vt:lpstr>
      <vt:lpstr>Variations of Boosting </vt:lpstr>
      <vt:lpstr>Main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Machine</dc:title>
  <dc:creator>Kevin Bouchard</dc:creator>
  <cp:lastModifiedBy>Kevin Bouchard</cp:lastModifiedBy>
  <cp:revision>117</cp:revision>
  <dcterms:created xsi:type="dcterms:W3CDTF">2018-04-28T18:28:28Z</dcterms:created>
  <dcterms:modified xsi:type="dcterms:W3CDTF">2024-01-22T17:08:43Z</dcterms:modified>
</cp:coreProperties>
</file>